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2" r:id="rId4"/>
    <p:sldMasterId id="2147483714" r:id="rId5"/>
    <p:sldMasterId id="2147483732" r:id="rId6"/>
    <p:sldMasterId id="2147483809" r:id="rId7"/>
    <p:sldMasterId id="2147483821" r:id="rId8"/>
  </p:sldMasterIdLst>
  <p:sldIdLst>
    <p:sldId id="256" r:id="rId9"/>
    <p:sldId id="257" r:id="rId10"/>
    <p:sldId id="258" r:id="rId11"/>
    <p:sldId id="259" r:id="rId12"/>
    <p:sldId id="260" r:id="rId13"/>
    <p:sldId id="263" r:id="rId14"/>
    <p:sldId id="261" r:id="rId15"/>
    <p:sldId id="271" r:id="rId16"/>
    <p:sldId id="269" r:id="rId17"/>
    <p:sldId id="272" r:id="rId18"/>
    <p:sldId id="270" r:id="rId19"/>
    <p:sldId id="265"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126" y="8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B50D3B-DA5B-48D4-879D-93FA2884BD2F}"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F8350999-3FE3-4258-91C3-029518C8C34C}">
      <dgm:prSet phldrT="[Text]"/>
      <dgm:spPr/>
      <dgm:t>
        <a:bodyPr/>
        <a:lstStyle/>
        <a:p>
          <a:r>
            <a:rPr lang="en-US" dirty="0"/>
            <a:t>Checks for which lane with more vehicles</a:t>
          </a:r>
        </a:p>
      </dgm:t>
    </dgm:pt>
    <dgm:pt modelId="{1BFDD320-A16F-4AE7-ABC1-A128C2B669EA}" type="parTrans" cxnId="{1F358533-7D06-4F52-89E6-4E35C07BF61D}">
      <dgm:prSet/>
      <dgm:spPr/>
      <dgm:t>
        <a:bodyPr/>
        <a:lstStyle/>
        <a:p>
          <a:endParaRPr lang="en-US"/>
        </a:p>
      </dgm:t>
    </dgm:pt>
    <dgm:pt modelId="{EADD4CE5-C124-4728-BBA7-63D37692A972}" type="sibTrans" cxnId="{1F358533-7D06-4F52-89E6-4E35C07BF61D}">
      <dgm:prSet/>
      <dgm:spPr/>
      <dgm:t>
        <a:bodyPr/>
        <a:lstStyle/>
        <a:p>
          <a:endParaRPr lang="en-US"/>
        </a:p>
      </dgm:t>
    </dgm:pt>
    <dgm:pt modelId="{9261441F-2E2C-4C92-B707-0F787D961837}">
      <dgm:prSet phldrT="[Text]"/>
      <dgm:spPr/>
      <dgm:t>
        <a:bodyPr/>
        <a:lstStyle/>
        <a:p>
          <a:r>
            <a:rPr lang="en-US" dirty="0"/>
            <a:t>Receives data from the sonar</a:t>
          </a:r>
        </a:p>
      </dgm:t>
    </dgm:pt>
    <dgm:pt modelId="{85E1D050-4A8E-4CB0-8A3A-180A467EBA50}" type="parTrans" cxnId="{4B2C943F-F6B5-4BF5-BAC3-0790F9ECB9D5}">
      <dgm:prSet/>
      <dgm:spPr/>
      <dgm:t>
        <a:bodyPr/>
        <a:lstStyle/>
        <a:p>
          <a:endParaRPr lang="en-US"/>
        </a:p>
      </dgm:t>
    </dgm:pt>
    <dgm:pt modelId="{83E84724-D826-46B5-BA5D-E1D40CCC8923}" type="sibTrans" cxnId="{4B2C943F-F6B5-4BF5-BAC3-0790F9ECB9D5}">
      <dgm:prSet/>
      <dgm:spPr/>
      <dgm:t>
        <a:bodyPr/>
        <a:lstStyle/>
        <a:p>
          <a:endParaRPr lang="en-US"/>
        </a:p>
      </dgm:t>
    </dgm:pt>
    <dgm:pt modelId="{7B8A72F7-B5C1-4F09-9DA8-2107A7129DC5}">
      <dgm:prSet phldrT="[Text]"/>
      <dgm:spPr/>
      <dgm:t>
        <a:bodyPr/>
        <a:lstStyle/>
        <a:p>
          <a:r>
            <a:rPr lang="en-US" dirty="0"/>
            <a:t>Lane 2</a:t>
          </a:r>
        </a:p>
      </dgm:t>
    </dgm:pt>
    <dgm:pt modelId="{80816456-5565-4232-83DE-A368D65F006B}" type="parTrans" cxnId="{B6871D58-5A51-483E-9FDA-ABE676FE2A96}">
      <dgm:prSet/>
      <dgm:spPr/>
      <dgm:t>
        <a:bodyPr/>
        <a:lstStyle/>
        <a:p>
          <a:endParaRPr lang="en-US"/>
        </a:p>
      </dgm:t>
    </dgm:pt>
    <dgm:pt modelId="{50B3B06B-10D3-4F8E-B825-31C3323A3BD9}" type="sibTrans" cxnId="{B6871D58-5A51-483E-9FDA-ABE676FE2A96}">
      <dgm:prSet/>
      <dgm:spPr/>
      <dgm:t>
        <a:bodyPr/>
        <a:lstStyle/>
        <a:p>
          <a:endParaRPr lang="en-US"/>
        </a:p>
      </dgm:t>
    </dgm:pt>
    <dgm:pt modelId="{DD85CA7A-04BC-4F00-AC13-9F062AA8130F}">
      <dgm:prSet phldrT="[Text]"/>
      <dgm:spPr/>
      <dgm:t>
        <a:bodyPr/>
        <a:lstStyle/>
        <a:p>
          <a:r>
            <a:rPr lang="en-US" dirty="0"/>
            <a:t>Lane 1</a:t>
          </a:r>
        </a:p>
      </dgm:t>
    </dgm:pt>
    <dgm:pt modelId="{B9395ED7-14EA-4E88-AEBF-2EF197CDC11C}" type="parTrans" cxnId="{C5309BAF-2A04-498C-8683-61F3DE781784}">
      <dgm:prSet/>
      <dgm:spPr/>
      <dgm:t>
        <a:bodyPr/>
        <a:lstStyle/>
        <a:p>
          <a:endParaRPr lang="en-US"/>
        </a:p>
      </dgm:t>
    </dgm:pt>
    <dgm:pt modelId="{88FD948E-DB8A-42E4-8330-AB642EC85540}" type="sibTrans" cxnId="{C5309BAF-2A04-498C-8683-61F3DE781784}">
      <dgm:prSet/>
      <dgm:spPr/>
      <dgm:t>
        <a:bodyPr/>
        <a:lstStyle/>
        <a:p>
          <a:endParaRPr lang="en-US"/>
        </a:p>
      </dgm:t>
    </dgm:pt>
    <dgm:pt modelId="{F63E9B74-2700-4935-AE06-3A40946AE443}" type="pres">
      <dgm:prSet presAssocID="{A7B50D3B-DA5B-48D4-879D-93FA2884BD2F}" presName="Name0" presStyleCnt="0">
        <dgm:presLayoutVars>
          <dgm:chMax val="1"/>
          <dgm:chPref val="1"/>
          <dgm:dir/>
          <dgm:animOne val="branch"/>
          <dgm:animLvl val="lvl"/>
        </dgm:presLayoutVars>
      </dgm:prSet>
      <dgm:spPr/>
    </dgm:pt>
    <dgm:pt modelId="{6062E682-1416-44B7-9523-BF1428D55053}" type="pres">
      <dgm:prSet presAssocID="{F8350999-3FE3-4258-91C3-029518C8C34C}" presName="singleCycle" presStyleCnt="0"/>
      <dgm:spPr/>
    </dgm:pt>
    <dgm:pt modelId="{30FBE26B-1BC8-4FC9-9754-7F8D6D28749A}" type="pres">
      <dgm:prSet presAssocID="{F8350999-3FE3-4258-91C3-029518C8C34C}" presName="singleCenter" presStyleLbl="node1" presStyleIdx="0" presStyleCnt="4">
        <dgm:presLayoutVars>
          <dgm:chMax val="7"/>
          <dgm:chPref val="7"/>
        </dgm:presLayoutVars>
      </dgm:prSet>
      <dgm:spPr/>
    </dgm:pt>
    <dgm:pt modelId="{1053E5A9-79DD-4BEC-9FE1-E2D2BA89F921}" type="pres">
      <dgm:prSet presAssocID="{85E1D050-4A8E-4CB0-8A3A-180A467EBA50}" presName="Name56" presStyleLbl="parChTrans1D2" presStyleIdx="0" presStyleCnt="3"/>
      <dgm:spPr/>
    </dgm:pt>
    <dgm:pt modelId="{EDDCDC88-040B-41A4-85C9-51C323439E57}" type="pres">
      <dgm:prSet presAssocID="{9261441F-2E2C-4C92-B707-0F787D961837}" presName="text0" presStyleLbl="node1" presStyleIdx="1" presStyleCnt="4">
        <dgm:presLayoutVars>
          <dgm:bulletEnabled val="1"/>
        </dgm:presLayoutVars>
      </dgm:prSet>
      <dgm:spPr/>
    </dgm:pt>
    <dgm:pt modelId="{0FACC373-36DF-4C2E-B74B-52AD2D6CBDBB}" type="pres">
      <dgm:prSet presAssocID="{80816456-5565-4232-83DE-A368D65F006B}" presName="Name56" presStyleLbl="parChTrans1D2" presStyleIdx="1" presStyleCnt="3"/>
      <dgm:spPr/>
    </dgm:pt>
    <dgm:pt modelId="{52A7BC11-63EA-4D20-9FA7-6F87004C2D35}" type="pres">
      <dgm:prSet presAssocID="{7B8A72F7-B5C1-4F09-9DA8-2107A7129DC5}" presName="text0" presStyleLbl="node1" presStyleIdx="2" presStyleCnt="4">
        <dgm:presLayoutVars>
          <dgm:bulletEnabled val="1"/>
        </dgm:presLayoutVars>
      </dgm:prSet>
      <dgm:spPr/>
    </dgm:pt>
    <dgm:pt modelId="{7E67902B-0319-4C59-A1BA-5B8EC82F9ECE}" type="pres">
      <dgm:prSet presAssocID="{B9395ED7-14EA-4E88-AEBF-2EF197CDC11C}" presName="Name56" presStyleLbl="parChTrans1D2" presStyleIdx="2" presStyleCnt="3"/>
      <dgm:spPr/>
    </dgm:pt>
    <dgm:pt modelId="{7445C8E7-8186-458D-A7E4-17F284AFBC66}" type="pres">
      <dgm:prSet presAssocID="{DD85CA7A-04BC-4F00-AC13-9F062AA8130F}" presName="text0" presStyleLbl="node1" presStyleIdx="3" presStyleCnt="4">
        <dgm:presLayoutVars>
          <dgm:bulletEnabled val="1"/>
        </dgm:presLayoutVars>
      </dgm:prSet>
      <dgm:spPr/>
    </dgm:pt>
  </dgm:ptLst>
  <dgm:cxnLst>
    <dgm:cxn modelId="{0109DE06-9ED6-450F-BB15-81C40432611A}" type="presOf" srcId="{7B8A72F7-B5C1-4F09-9DA8-2107A7129DC5}" destId="{52A7BC11-63EA-4D20-9FA7-6F87004C2D35}" srcOrd="0" destOrd="0" presId="urn:microsoft.com/office/officeart/2008/layout/RadialCluster"/>
    <dgm:cxn modelId="{1A9F940E-F151-4799-A834-6E77D699CE4D}" type="presOf" srcId="{B9395ED7-14EA-4E88-AEBF-2EF197CDC11C}" destId="{7E67902B-0319-4C59-A1BA-5B8EC82F9ECE}" srcOrd="0" destOrd="0" presId="urn:microsoft.com/office/officeart/2008/layout/RadialCluster"/>
    <dgm:cxn modelId="{1F358533-7D06-4F52-89E6-4E35C07BF61D}" srcId="{A7B50D3B-DA5B-48D4-879D-93FA2884BD2F}" destId="{F8350999-3FE3-4258-91C3-029518C8C34C}" srcOrd="0" destOrd="0" parTransId="{1BFDD320-A16F-4AE7-ABC1-A128C2B669EA}" sibTransId="{EADD4CE5-C124-4728-BBA7-63D37692A972}"/>
    <dgm:cxn modelId="{4B2C943F-F6B5-4BF5-BAC3-0790F9ECB9D5}" srcId="{F8350999-3FE3-4258-91C3-029518C8C34C}" destId="{9261441F-2E2C-4C92-B707-0F787D961837}" srcOrd="0" destOrd="0" parTransId="{85E1D050-4A8E-4CB0-8A3A-180A467EBA50}" sibTransId="{83E84724-D826-46B5-BA5D-E1D40CCC8923}"/>
    <dgm:cxn modelId="{17BBA34D-9429-4999-A354-5B4A0FCB2DDA}" type="presOf" srcId="{9261441F-2E2C-4C92-B707-0F787D961837}" destId="{EDDCDC88-040B-41A4-85C9-51C323439E57}" srcOrd="0" destOrd="0" presId="urn:microsoft.com/office/officeart/2008/layout/RadialCluster"/>
    <dgm:cxn modelId="{B6871D58-5A51-483E-9FDA-ABE676FE2A96}" srcId="{F8350999-3FE3-4258-91C3-029518C8C34C}" destId="{7B8A72F7-B5C1-4F09-9DA8-2107A7129DC5}" srcOrd="1" destOrd="0" parTransId="{80816456-5565-4232-83DE-A368D65F006B}" sibTransId="{50B3B06B-10D3-4F8E-B825-31C3323A3BD9}"/>
    <dgm:cxn modelId="{806BE48F-935B-4456-B8CE-50A5B9591F7A}" type="presOf" srcId="{A7B50D3B-DA5B-48D4-879D-93FA2884BD2F}" destId="{F63E9B74-2700-4935-AE06-3A40946AE443}" srcOrd="0" destOrd="0" presId="urn:microsoft.com/office/officeart/2008/layout/RadialCluster"/>
    <dgm:cxn modelId="{1D1DC397-E216-4F5C-9058-C0F9C2156858}" type="presOf" srcId="{80816456-5565-4232-83DE-A368D65F006B}" destId="{0FACC373-36DF-4C2E-B74B-52AD2D6CBDBB}" srcOrd="0" destOrd="0" presId="urn:microsoft.com/office/officeart/2008/layout/RadialCluster"/>
    <dgm:cxn modelId="{DFA5B299-2056-4CD1-A730-34EC284B836B}" type="presOf" srcId="{F8350999-3FE3-4258-91C3-029518C8C34C}" destId="{30FBE26B-1BC8-4FC9-9754-7F8D6D28749A}" srcOrd="0" destOrd="0" presId="urn:microsoft.com/office/officeart/2008/layout/RadialCluster"/>
    <dgm:cxn modelId="{4C3F4F9D-87A2-45C2-802B-3BA63A526780}" type="presOf" srcId="{85E1D050-4A8E-4CB0-8A3A-180A467EBA50}" destId="{1053E5A9-79DD-4BEC-9FE1-E2D2BA89F921}" srcOrd="0" destOrd="0" presId="urn:microsoft.com/office/officeart/2008/layout/RadialCluster"/>
    <dgm:cxn modelId="{C5309BAF-2A04-498C-8683-61F3DE781784}" srcId="{F8350999-3FE3-4258-91C3-029518C8C34C}" destId="{DD85CA7A-04BC-4F00-AC13-9F062AA8130F}" srcOrd="2" destOrd="0" parTransId="{B9395ED7-14EA-4E88-AEBF-2EF197CDC11C}" sibTransId="{88FD948E-DB8A-42E4-8330-AB642EC85540}"/>
    <dgm:cxn modelId="{99F8E4B9-B6BB-49FD-9F01-C140B68F46F5}" type="presOf" srcId="{DD85CA7A-04BC-4F00-AC13-9F062AA8130F}" destId="{7445C8E7-8186-458D-A7E4-17F284AFBC66}" srcOrd="0" destOrd="0" presId="urn:microsoft.com/office/officeart/2008/layout/RadialCluster"/>
    <dgm:cxn modelId="{4DE091EE-9776-4373-9C5F-30388E57D9DD}" type="presParOf" srcId="{F63E9B74-2700-4935-AE06-3A40946AE443}" destId="{6062E682-1416-44B7-9523-BF1428D55053}" srcOrd="0" destOrd="0" presId="urn:microsoft.com/office/officeart/2008/layout/RadialCluster"/>
    <dgm:cxn modelId="{6ECE4497-5F4D-4D74-8269-70915CFDD3FE}" type="presParOf" srcId="{6062E682-1416-44B7-9523-BF1428D55053}" destId="{30FBE26B-1BC8-4FC9-9754-7F8D6D28749A}" srcOrd="0" destOrd="0" presId="urn:microsoft.com/office/officeart/2008/layout/RadialCluster"/>
    <dgm:cxn modelId="{C16F1553-32D0-4850-AE5F-1C63C81C6C7A}" type="presParOf" srcId="{6062E682-1416-44B7-9523-BF1428D55053}" destId="{1053E5A9-79DD-4BEC-9FE1-E2D2BA89F921}" srcOrd="1" destOrd="0" presId="urn:microsoft.com/office/officeart/2008/layout/RadialCluster"/>
    <dgm:cxn modelId="{25EDACCE-5E3C-499B-A962-90DA70146298}" type="presParOf" srcId="{6062E682-1416-44B7-9523-BF1428D55053}" destId="{EDDCDC88-040B-41A4-85C9-51C323439E57}" srcOrd="2" destOrd="0" presId="urn:microsoft.com/office/officeart/2008/layout/RadialCluster"/>
    <dgm:cxn modelId="{41EF7178-3D85-4EAE-9E56-05D04A729EE8}" type="presParOf" srcId="{6062E682-1416-44B7-9523-BF1428D55053}" destId="{0FACC373-36DF-4C2E-B74B-52AD2D6CBDBB}" srcOrd="3" destOrd="0" presId="urn:microsoft.com/office/officeart/2008/layout/RadialCluster"/>
    <dgm:cxn modelId="{AEE67058-C429-4365-8B30-0E13274CBFFC}" type="presParOf" srcId="{6062E682-1416-44B7-9523-BF1428D55053}" destId="{52A7BC11-63EA-4D20-9FA7-6F87004C2D35}" srcOrd="4" destOrd="0" presId="urn:microsoft.com/office/officeart/2008/layout/RadialCluster"/>
    <dgm:cxn modelId="{7D64510A-A241-4983-B573-8F3CE33E5692}" type="presParOf" srcId="{6062E682-1416-44B7-9523-BF1428D55053}" destId="{7E67902B-0319-4C59-A1BA-5B8EC82F9ECE}" srcOrd="5" destOrd="0" presId="urn:microsoft.com/office/officeart/2008/layout/RadialCluster"/>
    <dgm:cxn modelId="{4248404A-221C-48C1-992A-45C7D2B90C28}" type="presParOf" srcId="{6062E682-1416-44B7-9523-BF1428D55053}" destId="{7445C8E7-8186-458D-A7E4-17F284AFBC66}"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BE26B-1BC8-4FC9-9754-7F8D6D28749A}">
      <dsp:nvSpPr>
        <dsp:cNvPr id="0" name=""/>
        <dsp:cNvSpPr/>
      </dsp:nvSpPr>
      <dsp:spPr>
        <a:xfrm>
          <a:off x="2623686" y="1634669"/>
          <a:ext cx="1054094" cy="105409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US" sz="1500" kern="1200" dirty="0"/>
            <a:t>Checks for which lane with more vehicles</a:t>
          </a:r>
        </a:p>
      </dsp:txBody>
      <dsp:txXfrm>
        <a:off x="2675143" y="1686126"/>
        <a:ext cx="951180" cy="951180"/>
      </dsp:txXfrm>
    </dsp:sp>
    <dsp:sp modelId="{1053E5A9-79DD-4BEC-9FE1-E2D2BA89F921}">
      <dsp:nvSpPr>
        <dsp:cNvPr id="0" name=""/>
        <dsp:cNvSpPr/>
      </dsp:nvSpPr>
      <dsp:spPr>
        <a:xfrm rot="16200000">
          <a:off x="2781032" y="1264968"/>
          <a:ext cx="739403" cy="0"/>
        </a:xfrm>
        <a:custGeom>
          <a:avLst/>
          <a:gdLst/>
          <a:ahLst/>
          <a:cxnLst/>
          <a:rect l="0" t="0" r="0" b="0"/>
          <a:pathLst>
            <a:path>
              <a:moveTo>
                <a:pt x="0" y="0"/>
              </a:moveTo>
              <a:lnTo>
                <a:pt x="739403"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DCDC88-040B-41A4-85C9-51C323439E57}">
      <dsp:nvSpPr>
        <dsp:cNvPr id="0" name=""/>
        <dsp:cNvSpPr/>
      </dsp:nvSpPr>
      <dsp:spPr>
        <a:xfrm>
          <a:off x="2797612" y="189023"/>
          <a:ext cx="706243" cy="70624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kern="1200" dirty="0"/>
            <a:t>Receives data from the sonar</a:t>
          </a:r>
        </a:p>
      </dsp:txBody>
      <dsp:txXfrm>
        <a:off x="2832088" y="223499"/>
        <a:ext cx="637291" cy="637291"/>
      </dsp:txXfrm>
    </dsp:sp>
    <dsp:sp modelId="{0FACC373-36DF-4C2E-B74B-52AD2D6CBDBB}">
      <dsp:nvSpPr>
        <dsp:cNvPr id="0" name=""/>
        <dsp:cNvSpPr/>
      </dsp:nvSpPr>
      <dsp:spPr>
        <a:xfrm rot="1800000">
          <a:off x="3637371" y="2616818"/>
          <a:ext cx="603240" cy="0"/>
        </a:xfrm>
        <a:custGeom>
          <a:avLst/>
          <a:gdLst/>
          <a:ahLst/>
          <a:cxnLst/>
          <a:rect l="0" t="0" r="0" b="0"/>
          <a:pathLst>
            <a:path>
              <a:moveTo>
                <a:pt x="0" y="0"/>
              </a:moveTo>
              <a:lnTo>
                <a:pt x="603240"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A7BC11-63EA-4D20-9FA7-6F87004C2D35}">
      <dsp:nvSpPr>
        <dsp:cNvPr id="0" name=""/>
        <dsp:cNvSpPr/>
      </dsp:nvSpPr>
      <dsp:spPr>
        <a:xfrm>
          <a:off x="4200202" y="2618381"/>
          <a:ext cx="706243" cy="70624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Lane 2</a:t>
          </a:r>
        </a:p>
      </dsp:txBody>
      <dsp:txXfrm>
        <a:off x="4234678" y="2652857"/>
        <a:ext cx="637291" cy="637291"/>
      </dsp:txXfrm>
    </dsp:sp>
    <dsp:sp modelId="{7E67902B-0319-4C59-A1BA-5B8EC82F9ECE}">
      <dsp:nvSpPr>
        <dsp:cNvPr id="0" name=""/>
        <dsp:cNvSpPr/>
      </dsp:nvSpPr>
      <dsp:spPr>
        <a:xfrm rot="9000000">
          <a:off x="2060855" y="2616818"/>
          <a:ext cx="603240" cy="0"/>
        </a:xfrm>
        <a:custGeom>
          <a:avLst/>
          <a:gdLst/>
          <a:ahLst/>
          <a:cxnLst/>
          <a:rect l="0" t="0" r="0" b="0"/>
          <a:pathLst>
            <a:path>
              <a:moveTo>
                <a:pt x="0" y="0"/>
              </a:moveTo>
              <a:lnTo>
                <a:pt x="603240"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45C8E7-8186-458D-A7E4-17F284AFBC66}">
      <dsp:nvSpPr>
        <dsp:cNvPr id="0" name=""/>
        <dsp:cNvSpPr/>
      </dsp:nvSpPr>
      <dsp:spPr>
        <a:xfrm>
          <a:off x="1395021" y="2618381"/>
          <a:ext cx="706243" cy="70624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Lane 1</a:t>
          </a:r>
        </a:p>
      </dsp:txBody>
      <dsp:txXfrm>
        <a:off x="1429497" y="2652857"/>
        <a:ext cx="637291" cy="637291"/>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EC97-CD22-4423-B9EA-07B3593E54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03AB32-7D50-4198-B880-DD05A4D088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8A81AC-0A1B-48E1-9DDD-14CEDABC876C}"/>
              </a:ext>
            </a:extLst>
          </p:cNvPr>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a:extLst>
              <a:ext uri="{FF2B5EF4-FFF2-40B4-BE49-F238E27FC236}">
                <a16:creationId xmlns:a16="http://schemas.microsoft.com/office/drawing/2014/main" id="{59F61BDE-0365-4CAD-AD3A-62380B1BC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77C95-1CB2-4478-A85B-BE49C8C5A850}"/>
              </a:ext>
            </a:extLst>
          </p:cNvPr>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817357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ADAD7-0A2C-4657-A88F-171DB8E6F8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85F9B7-151D-4EB8-B0FB-EC0C1123B9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42718-B69E-40A8-8677-C3F070E1BFCC}"/>
              </a:ext>
            </a:extLst>
          </p:cNvPr>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a:extLst>
              <a:ext uri="{FF2B5EF4-FFF2-40B4-BE49-F238E27FC236}">
                <a16:creationId xmlns:a16="http://schemas.microsoft.com/office/drawing/2014/main" id="{2A462E12-2F4A-4832-8095-1CB8279C5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C7C99-DC9C-4645-BC21-CFD9F30E3E1A}"/>
              </a:ext>
            </a:extLst>
          </p:cNvPr>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6552695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0055238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2081596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7765713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4349542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4769676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4246532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27B1E1-4BAB-4A6B-BF49-AE67E5939A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648C61-79DC-411C-9D8B-8A33B5032F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7186F-7589-4E25-97DD-B3960D7FCCD6}"/>
              </a:ext>
            </a:extLst>
          </p:cNvPr>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a:extLst>
              <a:ext uri="{FF2B5EF4-FFF2-40B4-BE49-F238E27FC236}">
                <a16:creationId xmlns:a16="http://schemas.microsoft.com/office/drawing/2014/main" id="{D3F6D3B7-2DDF-47E1-A83E-8C28A17D2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59C8E-23E5-4183-A619-3FAB1EE14D5F}"/>
              </a:ext>
            </a:extLst>
          </p:cNvPr>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4236693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4263409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932227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76535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E53943D-4585-4681-BEB2-060488182DF5}" type="datetimeFigureOut">
              <a:rPr lang="en-US" smtClean="0"/>
              <a:t>10/17/2017</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445576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E53943D-4585-4681-BEB2-060488182DF5}" type="datetimeFigureOut">
              <a:rPr lang="en-US" smtClean="0"/>
              <a:t>10/17/2017</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574399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4E53943D-4585-4681-BEB2-060488182DF5}" type="datetimeFigureOut">
              <a:rPr lang="en-US" smtClean="0"/>
              <a:t>10/17/2017</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4174240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616995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4E53943D-4585-4681-BEB2-060488182DF5}" type="datetimeFigureOut">
              <a:rPr lang="en-US" smtClean="0"/>
              <a:t>10/17/2017</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561154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7DCB-308A-4FFB-BB42-374BD6A2D1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D9E85A-61F9-48B8-AD9E-C48EAEC2A97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C2A39-2F23-427B-91D4-B6ABDE1FC9E2}"/>
              </a:ext>
            </a:extLst>
          </p:cNvPr>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a:extLst>
              <a:ext uri="{FF2B5EF4-FFF2-40B4-BE49-F238E27FC236}">
                <a16:creationId xmlns:a16="http://schemas.microsoft.com/office/drawing/2014/main" id="{31ECD520-E7E3-4909-8AEF-58D8E3DB91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51DF9-9E05-4DDA-BB9B-7A3433D0DD43}"/>
              </a:ext>
            </a:extLst>
          </p:cNvPr>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408160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4E53943D-4585-4681-BEB2-060488182DF5}" type="datetimeFigureOut">
              <a:rPr lang="en-US" smtClean="0"/>
              <a:t>10/17/2017</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764018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53943D-4585-4681-BEB2-060488182DF5}"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626194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53943D-4585-4681-BEB2-060488182DF5}"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406350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3704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976776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5564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958249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53943D-4585-4681-BEB2-060488182DF5}"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621368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53943D-4585-4681-BEB2-060488182DF5}" type="datetimeFigureOut">
              <a:rPr lang="en-US" smtClean="0"/>
              <a:t>10/17/2017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287461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E53943D-4585-4681-BEB2-060488182DF5}" type="datetimeFigureOut">
              <a:rPr lang="en-US" smtClean="0"/>
              <a:t>10/17/2017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29132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52E3B-D111-434B-BEDB-3F6EB3897F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C060CD-92AE-4025-8079-BEF00AD571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9F00081-6F11-4FC2-9867-3A8CDEB05C3A}"/>
              </a:ext>
            </a:extLst>
          </p:cNvPr>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a:extLst>
              <a:ext uri="{FF2B5EF4-FFF2-40B4-BE49-F238E27FC236}">
                <a16:creationId xmlns:a16="http://schemas.microsoft.com/office/drawing/2014/main" id="{FE22617F-F631-49E9-98CF-0B847C9E0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84ADB-0FD8-4121-B072-86B2F1318570}"/>
              </a:ext>
            </a:extLst>
          </p:cNvPr>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9805292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1BF1A5C-17A7-46A9-9458-728295C066A1}" type="slidenum">
              <a:rPr lang="en-US" smtClean="0"/>
              <a:t>‹#›</a:t>
            </a:fld>
            <a:endParaRPr lang="en-US"/>
          </a:p>
        </p:txBody>
      </p:sp>
    </p:spTree>
    <p:extLst>
      <p:ext uri="{BB962C8B-B14F-4D97-AF65-F5344CB8AC3E}">
        <p14:creationId xmlns:p14="http://schemas.microsoft.com/office/powerpoint/2010/main" val="2055369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803709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42841940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1357307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1BF1A5C-17A7-46A9-9458-728295C066A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54265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9471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59361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01901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53943D-4585-4681-BEB2-060488182DF5}"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BF1A5C-17A7-46A9-9458-728295C066A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91886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53943D-4585-4681-BEB2-060488182DF5}" type="datetimeFigureOut">
              <a:rPr lang="en-US" smtClean="0"/>
              <a:t>10/17/2017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BF1A5C-17A7-46A9-9458-728295C066A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6451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D40AB-72CF-4236-B2D6-15577F252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A1A04A-111E-437C-9693-CE4F78A36F2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B0C158-95AF-4310-BAC6-7AC68DF4280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460B77-DE1E-4E66-914B-8BE750F619AB}"/>
              </a:ext>
            </a:extLst>
          </p:cNvPr>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a:extLst>
              <a:ext uri="{FF2B5EF4-FFF2-40B4-BE49-F238E27FC236}">
                <a16:creationId xmlns:a16="http://schemas.microsoft.com/office/drawing/2014/main" id="{8A7FAD1E-F58F-4646-8044-52B143DAF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B87AAF-B4F2-4994-BD51-CE0D8AACAAF2}"/>
              </a:ext>
            </a:extLst>
          </p:cNvPr>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2334523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53943D-4585-4681-BEB2-060488182DF5}" type="datetimeFigureOut">
              <a:rPr lang="en-US" smtClean="0"/>
              <a:t>10/17/2017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6250928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8190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20789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3099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93205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7392969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1148900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3269261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6624084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53943D-4585-4681-BEB2-060488182DF5}"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524637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6222-2093-4EB6-AAB9-E993CDD44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773257-F036-47E9-8CCC-E443FD9A51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57B1F69-CB36-423F-AFA7-65DD145BD76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C002A1-AC7C-4BA3-AFD1-A60456C46B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2448B6-D242-4637-A0E9-D18D727836E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2D74BE-4E3C-4075-9F61-F7B6B507E6B2}"/>
              </a:ext>
            </a:extLst>
          </p:cNvPr>
          <p:cNvSpPr>
            <a:spLocks noGrp="1"/>
          </p:cNvSpPr>
          <p:nvPr>
            <p:ph type="dt" sz="half" idx="10"/>
          </p:nvPr>
        </p:nvSpPr>
        <p:spPr/>
        <p:txBody>
          <a:bodyPr/>
          <a:lstStyle/>
          <a:p>
            <a:fld id="{4E53943D-4585-4681-BEB2-060488182DF5}" type="datetimeFigureOut">
              <a:rPr lang="en-US" smtClean="0"/>
              <a:t>10/17/2017</a:t>
            </a:fld>
            <a:endParaRPr lang="en-US"/>
          </a:p>
        </p:txBody>
      </p:sp>
      <p:sp>
        <p:nvSpPr>
          <p:cNvPr id="8" name="Footer Placeholder 7">
            <a:extLst>
              <a:ext uri="{FF2B5EF4-FFF2-40B4-BE49-F238E27FC236}">
                <a16:creationId xmlns:a16="http://schemas.microsoft.com/office/drawing/2014/main" id="{840FD627-15A9-4C92-8E13-7AB86CB32C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0B2642-6BD7-470D-AB99-576B07663A14}"/>
              </a:ext>
            </a:extLst>
          </p:cNvPr>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3336231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8234383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6222949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4102444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3808468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4446344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6669926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749093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1251630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5016340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493117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D86A-F2D0-4D87-805D-48302A1860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3578EA-14C9-48A6-95D7-9AEA99521883}"/>
              </a:ext>
            </a:extLst>
          </p:cNvPr>
          <p:cNvSpPr>
            <a:spLocks noGrp="1"/>
          </p:cNvSpPr>
          <p:nvPr>
            <p:ph type="dt" sz="half" idx="10"/>
          </p:nvPr>
        </p:nvSpPr>
        <p:spPr/>
        <p:txBody>
          <a:bodyPr/>
          <a:lstStyle/>
          <a:p>
            <a:fld id="{4E53943D-4585-4681-BEB2-060488182DF5}" type="datetimeFigureOut">
              <a:rPr lang="en-US" smtClean="0"/>
              <a:t>10/17/2017</a:t>
            </a:fld>
            <a:endParaRPr lang="en-US"/>
          </a:p>
        </p:txBody>
      </p:sp>
      <p:sp>
        <p:nvSpPr>
          <p:cNvPr id="4" name="Footer Placeholder 3">
            <a:extLst>
              <a:ext uri="{FF2B5EF4-FFF2-40B4-BE49-F238E27FC236}">
                <a16:creationId xmlns:a16="http://schemas.microsoft.com/office/drawing/2014/main" id="{F26BCB31-6FB6-46EC-B2D6-9E8A341BD9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168810-0724-4ED6-A1BB-5A103E342A46}"/>
              </a:ext>
            </a:extLst>
          </p:cNvPr>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2734626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1266313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4562011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5510811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5138865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9693444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8156961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53943D-4585-4681-BEB2-060488182DF5}"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9449837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53943D-4585-4681-BEB2-060488182DF5}" type="datetimeFigureOut">
              <a:rPr lang="en-US" smtClean="0"/>
              <a:t>10/17/2017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2385314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53943D-4585-4681-BEB2-060488182DF5}" type="datetimeFigureOut">
              <a:rPr lang="en-US" smtClean="0"/>
              <a:t>10/17/2017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5983166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463950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461C30-4958-425C-BDDC-332BA6268972}"/>
              </a:ext>
            </a:extLst>
          </p:cNvPr>
          <p:cNvSpPr>
            <a:spLocks noGrp="1"/>
          </p:cNvSpPr>
          <p:nvPr>
            <p:ph type="dt" sz="half" idx="10"/>
          </p:nvPr>
        </p:nvSpPr>
        <p:spPr/>
        <p:txBody>
          <a:bodyPr/>
          <a:lstStyle/>
          <a:p>
            <a:fld id="{4E53943D-4585-4681-BEB2-060488182DF5}" type="datetimeFigureOut">
              <a:rPr lang="en-US" smtClean="0"/>
              <a:t>10/17/2017</a:t>
            </a:fld>
            <a:endParaRPr lang="en-US"/>
          </a:p>
        </p:txBody>
      </p:sp>
      <p:sp>
        <p:nvSpPr>
          <p:cNvPr id="3" name="Footer Placeholder 2">
            <a:extLst>
              <a:ext uri="{FF2B5EF4-FFF2-40B4-BE49-F238E27FC236}">
                <a16:creationId xmlns:a16="http://schemas.microsoft.com/office/drawing/2014/main" id="{322570A4-CE22-4C9D-9C9D-E1F1F78A90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7A50FC-550A-4455-8905-C33BA230F9DA}"/>
              </a:ext>
            </a:extLst>
          </p:cNvPr>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2705640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9509925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7752330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302666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9393086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837788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7818837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2470435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0842425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E1BF1A5C-17A7-46A9-9458-728295C066A1}" type="slidenum">
              <a:rPr lang="en-US" smtClean="0"/>
              <a:t>‹#›</a:t>
            </a:fld>
            <a:endParaRPr lang="en-US"/>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4133358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47308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3F69-4F2D-4A54-A476-27D4EDF77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C3E94E-6DB8-4B9F-AD85-D750577E6E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5BB631-638F-4798-9A90-D4D29BDA85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4448C-6806-412E-AA46-350B38B9E679}"/>
              </a:ext>
            </a:extLst>
          </p:cNvPr>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a:extLst>
              <a:ext uri="{FF2B5EF4-FFF2-40B4-BE49-F238E27FC236}">
                <a16:creationId xmlns:a16="http://schemas.microsoft.com/office/drawing/2014/main" id="{16CCB0D9-BE0C-4A74-A97F-51F0071063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DFDB1-7271-4CEC-A309-45729DBBDF9A}"/>
              </a:ext>
            </a:extLst>
          </p:cNvPr>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6455490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E1BF1A5C-17A7-46A9-9458-728295C066A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796161754"/>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8505875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53943D-4585-4681-BEB2-060488182DF5}"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5524378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53943D-4585-4681-BEB2-060488182DF5}" type="datetimeFigureOut">
              <a:rPr lang="en-US" smtClean="0"/>
              <a:t>10/17/2017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982985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53943D-4585-4681-BEB2-060488182DF5}" type="datetimeFigureOut">
              <a:rPr lang="en-US" smtClean="0"/>
              <a:t>10/17/2017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3848441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1BF1A5C-17A7-46A9-9458-728295C066A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76942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1BF1A5C-17A7-46A9-9458-728295C066A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94765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8877303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6068247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351000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6F4B-742F-4F97-8283-5B3341910F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9E3487-7CCB-464F-815C-49533E30AF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D309E8-2069-4956-AC07-4272743554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5966FB-D169-47A8-A68B-A0FC6B3639D1}"/>
              </a:ext>
            </a:extLst>
          </p:cNvPr>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a:extLst>
              <a:ext uri="{FF2B5EF4-FFF2-40B4-BE49-F238E27FC236}">
                <a16:creationId xmlns:a16="http://schemas.microsoft.com/office/drawing/2014/main" id="{B3F3C199-65CA-4FEC-8332-438E9AEF5A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DED616-056B-4A29-9261-AD3A5BF0FEC8}"/>
              </a:ext>
            </a:extLst>
          </p:cNvPr>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4726906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60318255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8225042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65096916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53943D-4585-4681-BEB2-060488182DF5}" type="datetimeFigureOut">
              <a:rPr lang="en-US" smtClean="0"/>
              <a:t>10/17/2017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40174375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53943D-4585-4681-BEB2-060488182DF5}" type="datetimeFigureOut">
              <a:rPr lang="en-US" smtClean="0"/>
              <a:t>10/17/2017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7527369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53943D-4585-4681-BEB2-060488182DF5}" type="datetimeFigureOut">
              <a:rPr lang="en-US" smtClean="0"/>
              <a:t>10/17/2017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4377140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1442923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406907643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E53943D-4585-4681-BEB2-060488182DF5}" type="datetimeFigureOut">
              <a:rPr lang="en-US" smtClean="0"/>
              <a:t>10/17/2017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28231260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53943D-4585-4681-BEB2-060488182DF5}" type="datetimeFigureOut">
              <a:rPr lang="en-US" smtClean="0"/>
              <a:t>10/17/2017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BF1A5C-17A7-46A9-9458-728295C066A1}" type="slidenum">
              <a:rPr lang="en-US" smtClean="0"/>
              <a:t>‹#›</a:t>
            </a:fld>
            <a:endParaRPr lang="en-US"/>
          </a:p>
        </p:txBody>
      </p:sp>
    </p:spTree>
    <p:extLst>
      <p:ext uri="{BB962C8B-B14F-4D97-AF65-F5344CB8AC3E}">
        <p14:creationId xmlns:p14="http://schemas.microsoft.com/office/powerpoint/2010/main" val="3842515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5.xml"/><Relationship Id="rId3" Type="http://schemas.openxmlformats.org/officeDocument/2006/relationships/slideLayout" Target="../slideLayouts/slideLayout47.xml"/><Relationship Id="rId21" Type="http://schemas.openxmlformats.org/officeDocument/2006/relationships/image" Target="../media/image6.png"/><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5.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theme" Target="../theme/theme8.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B7D639-2C7A-468E-ACF3-3C4FF17B31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BF4189-DB7E-4B19-AE04-FF4055261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6D02F-8BED-40FE-89C6-70770BB1BB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53943D-4585-4681-BEB2-060488182DF5}" type="datetimeFigureOut">
              <a:rPr lang="en-US" smtClean="0"/>
              <a:t>10/17/2017</a:t>
            </a:fld>
            <a:endParaRPr lang="en-US"/>
          </a:p>
        </p:txBody>
      </p:sp>
      <p:sp>
        <p:nvSpPr>
          <p:cNvPr id="5" name="Footer Placeholder 4">
            <a:extLst>
              <a:ext uri="{FF2B5EF4-FFF2-40B4-BE49-F238E27FC236}">
                <a16:creationId xmlns:a16="http://schemas.microsoft.com/office/drawing/2014/main" id="{8AEA37AD-F080-405D-80FF-62123152F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857510-919C-496B-BA18-7F5C7AE926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F1A5C-17A7-46A9-9458-728295C066A1}" type="slidenum">
              <a:rPr lang="en-US" smtClean="0"/>
              <a:t>‹#›</a:t>
            </a:fld>
            <a:endParaRPr lang="en-US"/>
          </a:p>
        </p:txBody>
      </p:sp>
    </p:spTree>
    <p:extLst>
      <p:ext uri="{BB962C8B-B14F-4D97-AF65-F5344CB8AC3E}">
        <p14:creationId xmlns:p14="http://schemas.microsoft.com/office/powerpoint/2010/main" val="4028213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E53943D-4585-4681-BEB2-060488182DF5}" type="datetimeFigureOut">
              <a:rPr lang="en-US" smtClean="0"/>
              <a:t>10/17/2017</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E1BF1A5C-17A7-46A9-9458-728295C066A1}" type="slidenum">
              <a:rPr lang="en-US" smtClean="0"/>
              <a:t>‹#›</a:t>
            </a:fld>
            <a:endParaRPr lang="en-US"/>
          </a:p>
        </p:txBody>
      </p:sp>
    </p:spTree>
    <p:extLst>
      <p:ext uri="{BB962C8B-B14F-4D97-AF65-F5344CB8AC3E}">
        <p14:creationId xmlns:p14="http://schemas.microsoft.com/office/powerpoint/2010/main" val="3176771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E53943D-4585-4681-BEB2-060488182DF5}" type="datetimeFigureOut">
              <a:rPr lang="en-US" smtClean="0"/>
              <a:t>10/17/2017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1BF1A5C-17A7-46A9-9458-728295C066A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9514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E53943D-4585-4681-BEB2-060488182DF5}" type="datetimeFigureOut">
              <a:rPr lang="en-US" smtClean="0"/>
              <a:t>10/17/2017</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1BF1A5C-17A7-46A9-9458-728295C066A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44240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E53943D-4585-4681-BEB2-060488182DF5}" type="datetimeFigureOut">
              <a:rPr lang="en-US" smtClean="0"/>
              <a:t>10/17/2017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1BF1A5C-17A7-46A9-9458-728295C066A1}" type="slidenum">
              <a:rPr lang="en-US" smtClean="0"/>
              <a:t>‹#›</a:t>
            </a:fld>
            <a:endParaRPr lang="en-US"/>
          </a:p>
        </p:txBody>
      </p:sp>
    </p:spTree>
    <p:extLst>
      <p:ext uri="{BB962C8B-B14F-4D97-AF65-F5344CB8AC3E}">
        <p14:creationId xmlns:p14="http://schemas.microsoft.com/office/powerpoint/2010/main" val="43768062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53943D-4585-4681-BEB2-060488182DF5}" type="datetimeFigureOut">
              <a:rPr lang="en-US" smtClean="0"/>
              <a:t>10/17/2017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1BF1A5C-17A7-46A9-9458-728295C066A1}" type="slidenum">
              <a:rPr lang="en-US" smtClean="0"/>
              <a:t>‹#›</a:t>
            </a:fld>
            <a:endParaRPr lang="en-US"/>
          </a:p>
        </p:txBody>
      </p:sp>
    </p:spTree>
    <p:extLst>
      <p:ext uri="{BB962C8B-B14F-4D97-AF65-F5344CB8AC3E}">
        <p14:creationId xmlns:p14="http://schemas.microsoft.com/office/powerpoint/2010/main" val="296653892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E53943D-4585-4681-BEB2-060488182DF5}" type="datetimeFigureOut">
              <a:rPr lang="en-US" smtClean="0"/>
              <a:t>10/17/2017</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E1BF1A5C-17A7-46A9-9458-728295C066A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2266719"/>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53943D-4585-4681-BEB2-060488182DF5}" type="datetimeFigureOut">
              <a:rPr lang="en-US" smtClean="0"/>
              <a:t>10/17/2017</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1BF1A5C-17A7-46A9-9458-728295C066A1}" type="slidenum">
              <a:rPr lang="en-US" smtClean="0"/>
              <a:t>‹#›</a:t>
            </a:fld>
            <a:endParaRPr lang="en-US"/>
          </a:p>
        </p:txBody>
      </p:sp>
    </p:spTree>
    <p:extLst>
      <p:ext uri="{BB962C8B-B14F-4D97-AF65-F5344CB8AC3E}">
        <p14:creationId xmlns:p14="http://schemas.microsoft.com/office/powerpoint/2010/main" val="235096557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9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8.xml"/><Relationship Id="rId5" Type="http://schemas.openxmlformats.org/officeDocument/2006/relationships/image" Target="../media/image27.gif"/><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5C7D24-5E18-433E-BA43-82681F148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633231" cy="6858000"/>
          </a:xfrm>
          <a:prstGeom prst="rect">
            <a:avLst/>
          </a:prstGeom>
        </p:spPr>
      </p:pic>
      <p:sp>
        <p:nvSpPr>
          <p:cNvPr id="8" name="Rectangle 7">
            <a:extLst>
              <a:ext uri="{FF2B5EF4-FFF2-40B4-BE49-F238E27FC236}">
                <a16:creationId xmlns:a16="http://schemas.microsoft.com/office/drawing/2014/main" id="{C0C1DB6E-EE25-4BF0-BF7F-F8B83D4DE459}"/>
              </a:ext>
            </a:extLst>
          </p:cNvPr>
          <p:cNvSpPr/>
          <p:nvPr/>
        </p:nvSpPr>
        <p:spPr>
          <a:xfrm>
            <a:off x="8115298" y="4089400"/>
            <a:ext cx="4565239" cy="1323439"/>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Traffic</a:t>
            </a:r>
          </a:p>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Stimulator</a:t>
            </a:r>
          </a:p>
        </p:txBody>
      </p:sp>
      <p:sp>
        <p:nvSpPr>
          <p:cNvPr id="9" name="Rectangle 8">
            <a:extLst>
              <a:ext uri="{FF2B5EF4-FFF2-40B4-BE49-F238E27FC236}">
                <a16:creationId xmlns:a16="http://schemas.microsoft.com/office/drawing/2014/main" id="{E7C2607B-8890-48FD-B9C2-5D239200936B}"/>
              </a:ext>
            </a:extLst>
          </p:cNvPr>
          <p:cNvSpPr/>
          <p:nvPr/>
        </p:nvSpPr>
        <p:spPr>
          <a:xfrm>
            <a:off x="7962898" y="774700"/>
            <a:ext cx="4876802" cy="923330"/>
          </a:xfrm>
          <a:prstGeom prst="rect">
            <a:avLst/>
          </a:prstGeom>
          <a:noFill/>
        </p:spPr>
        <p:txBody>
          <a:bodyPr wrap="squar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WELCOME</a:t>
            </a:r>
          </a:p>
        </p:txBody>
      </p:sp>
    </p:spTree>
    <p:extLst>
      <p:ext uri="{BB962C8B-B14F-4D97-AF65-F5344CB8AC3E}">
        <p14:creationId xmlns:p14="http://schemas.microsoft.com/office/powerpoint/2010/main" val="114207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96B145-BA1E-458F-9DBB-77FFAFF1AEFE}"/>
              </a:ext>
            </a:extLst>
          </p:cNvPr>
          <p:cNvSpPr/>
          <p:nvPr/>
        </p:nvSpPr>
        <p:spPr>
          <a:xfrm>
            <a:off x="1435893" y="147935"/>
            <a:ext cx="4990307" cy="523220"/>
          </a:xfrm>
          <a:prstGeom prst="rect">
            <a:avLst/>
          </a:prstGeom>
          <a:noFill/>
        </p:spPr>
        <p:txBody>
          <a:bodyPr wrap="squar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Sensors to be used:</a:t>
            </a:r>
          </a:p>
        </p:txBody>
      </p:sp>
      <p:sp>
        <p:nvSpPr>
          <p:cNvPr id="3" name="TextBox 2">
            <a:extLst>
              <a:ext uri="{FF2B5EF4-FFF2-40B4-BE49-F238E27FC236}">
                <a16:creationId xmlns:a16="http://schemas.microsoft.com/office/drawing/2014/main" id="{786B4A51-2614-4F22-B6D5-8571F26FDD3A}"/>
              </a:ext>
            </a:extLst>
          </p:cNvPr>
          <p:cNvSpPr txBox="1"/>
          <p:nvPr/>
        </p:nvSpPr>
        <p:spPr>
          <a:xfrm>
            <a:off x="2336800" y="800100"/>
            <a:ext cx="5988810" cy="3416320"/>
          </a:xfrm>
          <a:prstGeom prst="rect">
            <a:avLst/>
          </a:prstGeom>
          <a:noFill/>
        </p:spPr>
        <p:txBody>
          <a:bodyPr wrap="square" rtlCol="0">
            <a:spAutoFit/>
          </a:bodyPr>
          <a:lstStyle/>
          <a:p>
            <a:pPr marL="285750" indent="-285750">
              <a:buFontTx/>
              <a:buChar char="-"/>
            </a:pPr>
            <a:r>
              <a:rPr lang="en-US" dirty="0"/>
              <a:t>Arduino Mega</a:t>
            </a:r>
          </a:p>
          <a:p>
            <a:pPr marL="285750" indent="-285750">
              <a:buFontTx/>
              <a:buChar char="-"/>
            </a:pPr>
            <a:r>
              <a:rPr lang="en-US" dirty="0"/>
              <a:t>Arduino UNO </a:t>
            </a:r>
          </a:p>
          <a:p>
            <a:pPr marL="285750" indent="-285750">
              <a:buFontTx/>
              <a:buChar char="-"/>
            </a:pPr>
            <a:r>
              <a:rPr lang="en-US" dirty="0"/>
              <a:t>Ultrasonic Sensors</a:t>
            </a:r>
          </a:p>
          <a:p>
            <a:pPr marL="285750" indent="-285750">
              <a:buFontTx/>
              <a:buChar char="-"/>
            </a:pPr>
            <a:r>
              <a:rPr lang="en-US" dirty="0"/>
              <a:t>Camera Modules </a:t>
            </a:r>
          </a:p>
          <a:p>
            <a:pPr marL="285750" indent="-285750">
              <a:buFontTx/>
              <a:buChar char="-"/>
            </a:pPr>
            <a:r>
              <a:rPr lang="en-US" dirty="0"/>
              <a:t>Digital display/Seven segment display</a:t>
            </a:r>
          </a:p>
          <a:p>
            <a:pPr marL="285750" indent="-285750">
              <a:buFontTx/>
              <a:buChar char="-"/>
            </a:pPr>
            <a:r>
              <a:rPr lang="en-US" dirty="0"/>
              <a:t>Led lights</a:t>
            </a:r>
          </a:p>
          <a:p>
            <a:pPr marL="285750" indent="-285750">
              <a:buFontTx/>
              <a:buChar char="-"/>
            </a:pPr>
            <a:r>
              <a:rPr lang="en-US" dirty="0"/>
              <a:t>LDR(light dependent resistance)</a:t>
            </a:r>
          </a:p>
          <a:p>
            <a:pPr marL="285750" indent="-285750">
              <a:buFontTx/>
              <a:buChar char="-"/>
            </a:pPr>
            <a:r>
              <a:rPr lang="en-US" dirty="0"/>
              <a:t>Servo motors</a:t>
            </a:r>
          </a:p>
          <a:p>
            <a:pPr marL="285750" indent="-285750">
              <a:buFontTx/>
              <a:buChar char="-"/>
            </a:pPr>
            <a:r>
              <a:rPr lang="en-US" dirty="0"/>
              <a:t>Color sensor</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pic>
        <p:nvPicPr>
          <p:cNvPr id="1026" name="Picture 2" descr="Image result for arduino mega png">
            <a:extLst>
              <a:ext uri="{FF2B5EF4-FFF2-40B4-BE49-F238E27FC236}">
                <a16:creationId xmlns:a16="http://schemas.microsoft.com/office/drawing/2014/main" id="{11D2172A-3F7E-40CB-9941-890544711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4207" y="147935"/>
            <a:ext cx="3473949" cy="21167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ultrasonic png">
            <a:extLst>
              <a:ext uri="{FF2B5EF4-FFF2-40B4-BE49-F238E27FC236}">
                <a16:creationId xmlns:a16="http://schemas.microsoft.com/office/drawing/2014/main" id="{DDA6ABA4-07F1-4100-9604-C54CA6777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4266" y="2264643"/>
            <a:ext cx="1417915" cy="14179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amera module png">
            <a:extLst>
              <a:ext uri="{FF2B5EF4-FFF2-40B4-BE49-F238E27FC236}">
                <a16:creationId xmlns:a16="http://schemas.microsoft.com/office/drawing/2014/main" id="{DB84B7D0-9D77-41BB-90A4-3A15342F5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322" y="2973601"/>
            <a:ext cx="1755775" cy="11074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ervo png">
            <a:extLst>
              <a:ext uri="{FF2B5EF4-FFF2-40B4-BE49-F238E27FC236}">
                <a16:creationId xmlns:a16="http://schemas.microsoft.com/office/drawing/2014/main" id="{DDD725FC-BA8B-47DF-A652-EDF21468E5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0120" y="4081090"/>
            <a:ext cx="1685925" cy="14797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olor sensor png">
            <a:extLst>
              <a:ext uri="{FF2B5EF4-FFF2-40B4-BE49-F238E27FC236}">
                <a16:creationId xmlns:a16="http://schemas.microsoft.com/office/drawing/2014/main" id="{21EF3277-B4A6-4FBB-816B-892CB24497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6528" y="4552037"/>
            <a:ext cx="1672293" cy="167229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rduino unopng">
            <a:extLst>
              <a:ext uri="{FF2B5EF4-FFF2-40B4-BE49-F238E27FC236}">
                <a16:creationId xmlns:a16="http://schemas.microsoft.com/office/drawing/2014/main" id="{6C9AD3C8-59CE-4EC7-846F-CDDA154674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8155" y="16013"/>
            <a:ext cx="2514093" cy="224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773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6E96C6-C158-4F9A-BC30-9F372AA5A8C2}"/>
              </a:ext>
            </a:extLst>
          </p:cNvPr>
          <p:cNvSpPr/>
          <p:nvPr/>
        </p:nvSpPr>
        <p:spPr>
          <a:xfrm>
            <a:off x="728665" y="147935"/>
            <a:ext cx="242887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Merits:</a:t>
            </a:r>
          </a:p>
        </p:txBody>
      </p:sp>
      <p:sp>
        <p:nvSpPr>
          <p:cNvPr id="3" name="TextBox 2">
            <a:extLst>
              <a:ext uri="{FF2B5EF4-FFF2-40B4-BE49-F238E27FC236}">
                <a16:creationId xmlns:a16="http://schemas.microsoft.com/office/drawing/2014/main" id="{26822E7A-4424-4864-BAF3-6B1E9F6C96FC}"/>
              </a:ext>
            </a:extLst>
          </p:cNvPr>
          <p:cNvSpPr txBox="1"/>
          <p:nvPr/>
        </p:nvSpPr>
        <p:spPr>
          <a:xfrm>
            <a:off x="317500" y="1282700"/>
            <a:ext cx="10020300" cy="923330"/>
          </a:xfrm>
          <a:prstGeom prst="rect">
            <a:avLst/>
          </a:prstGeom>
          <a:noFill/>
        </p:spPr>
        <p:txBody>
          <a:bodyPr wrap="square" rtlCol="0">
            <a:spAutoFit/>
          </a:bodyPr>
          <a:lstStyle/>
          <a:p>
            <a:r>
              <a:rPr lang="en-US" dirty="0"/>
              <a:t>1- stepping ahead to build a smart city.</a:t>
            </a:r>
          </a:p>
          <a:p>
            <a:r>
              <a:rPr lang="en-US" dirty="0"/>
              <a:t>2- It reduces the man power.</a:t>
            </a:r>
          </a:p>
          <a:p>
            <a:r>
              <a:rPr lang="en-US" dirty="0"/>
              <a:t>3- cost effective and efficient.</a:t>
            </a:r>
          </a:p>
        </p:txBody>
      </p:sp>
      <p:pic>
        <p:nvPicPr>
          <p:cNvPr id="4" name="Picture 3">
            <a:extLst>
              <a:ext uri="{FF2B5EF4-FFF2-40B4-BE49-F238E27FC236}">
                <a16:creationId xmlns:a16="http://schemas.microsoft.com/office/drawing/2014/main" id="{15DC11DD-5BCB-4AFA-8D20-95F5B348C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3300413"/>
            <a:ext cx="2907745" cy="1830388"/>
          </a:xfrm>
          <a:prstGeom prst="rect">
            <a:avLst/>
          </a:prstGeom>
        </p:spPr>
      </p:pic>
      <p:pic>
        <p:nvPicPr>
          <p:cNvPr id="5" name="Picture 4">
            <a:extLst>
              <a:ext uri="{FF2B5EF4-FFF2-40B4-BE49-F238E27FC236}">
                <a16:creationId xmlns:a16="http://schemas.microsoft.com/office/drawing/2014/main" id="{FD2B86E6-FF18-4885-A46A-2147634A3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051" y="4688682"/>
            <a:ext cx="3364808" cy="1686718"/>
          </a:xfrm>
          <a:prstGeom prst="rect">
            <a:avLst/>
          </a:prstGeom>
        </p:spPr>
      </p:pic>
      <p:pic>
        <p:nvPicPr>
          <p:cNvPr id="6" name="Picture 5">
            <a:extLst>
              <a:ext uri="{FF2B5EF4-FFF2-40B4-BE49-F238E27FC236}">
                <a16:creationId xmlns:a16="http://schemas.microsoft.com/office/drawing/2014/main" id="{2D242E46-6635-49E9-9CA0-BC7875EC2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300" y="9553"/>
            <a:ext cx="3327400" cy="1887287"/>
          </a:xfrm>
          <a:prstGeom prst="rect">
            <a:avLst/>
          </a:prstGeom>
        </p:spPr>
      </p:pic>
      <p:pic>
        <p:nvPicPr>
          <p:cNvPr id="7" name="Picture 6">
            <a:extLst>
              <a:ext uri="{FF2B5EF4-FFF2-40B4-BE49-F238E27FC236}">
                <a16:creationId xmlns:a16="http://schemas.microsoft.com/office/drawing/2014/main" id="{B9FA6348-DDE3-4504-99B2-A364F846ED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2447" y="2349104"/>
            <a:ext cx="2536824" cy="1902618"/>
          </a:xfrm>
          <a:prstGeom prst="rect">
            <a:avLst/>
          </a:prstGeom>
        </p:spPr>
      </p:pic>
    </p:spTree>
    <p:extLst>
      <p:ext uri="{BB962C8B-B14F-4D97-AF65-F5344CB8AC3E}">
        <p14:creationId xmlns:p14="http://schemas.microsoft.com/office/powerpoint/2010/main" val="385131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FB556-7402-4E7F-B811-3BA79D065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95" y="571500"/>
            <a:ext cx="5898306" cy="5772967"/>
          </a:xfrm>
          <a:prstGeom prst="rect">
            <a:avLst/>
          </a:prstGeom>
        </p:spPr>
      </p:pic>
      <p:pic>
        <p:nvPicPr>
          <p:cNvPr id="5" name="Picture 4">
            <a:extLst>
              <a:ext uri="{FF2B5EF4-FFF2-40B4-BE49-F238E27FC236}">
                <a16:creationId xmlns:a16="http://schemas.microsoft.com/office/drawing/2014/main" id="{B2979CB1-D892-4B47-A442-A7F63BD11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479" y="3935185"/>
            <a:ext cx="5477692" cy="2567668"/>
          </a:xfrm>
          <a:prstGeom prst="rect">
            <a:avLst/>
          </a:prstGeom>
        </p:spPr>
      </p:pic>
      <p:sp>
        <p:nvSpPr>
          <p:cNvPr id="6" name="Rectangle 5">
            <a:extLst>
              <a:ext uri="{FF2B5EF4-FFF2-40B4-BE49-F238E27FC236}">
                <a16:creationId xmlns:a16="http://schemas.microsoft.com/office/drawing/2014/main" id="{DA48D8C1-82FF-468C-AB63-8C980C90BD6F}"/>
              </a:ext>
            </a:extLst>
          </p:cNvPr>
          <p:cNvSpPr/>
          <p:nvPr/>
        </p:nvSpPr>
        <p:spPr>
          <a:xfrm>
            <a:off x="7523634" y="1122207"/>
            <a:ext cx="3316934" cy="1754326"/>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p>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63227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E5D82B-929E-4510-88F7-4058105CD55E}"/>
              </a:ext>
            </a:extLst>
          </p:cNvPr>
          <p:cNvSpPr/>
          <p:nvPr/>
        </p:nvSpPr>
        <p:spPr>
          <a:xfrm>
            <a:off x="4070447" y="2967335"/>
            <a:ext cx="4051109"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Tree>
    <p:extLst>
      <p:ext uri="{BB962C8B-B14F-4D97-AF65-F5344CB8AC3E}">
        <p14:creationId xmlns:p14="http://schemas.microsoft.com/office/powerpoint/2010/main" val="339557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00BEE8-F367-4B37-9569-7DAADABC3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158" y="0"/>
            <a:ext cx="11168743" cy="6858000"/>
          </a:xfrm>
          <a:prstGeom prst="rect">
            <a:avLst/>
          </a:prstGeom>
        </p:spPr>
      </p:pic>
      <p:sp>
        <p:nvSpPr>
          <p:cNvPr id="6" name="Rectangle 5">
            <a:extLst>
              <a:ext uri="{FF2B5EF4-FFF2-40B4-BE49-F238E27FC236}">
                <a16:creationId xmlns:a16="http://schemas.microsoft.com/office/drawing/2014/main" id="{2A265982-45CA-4AC4-A6B7-64D823102ED2}"/>
              </a:ext>
            </a:extLst>
          </p:cNvPr>
          <p:cNvSpPr/>
          <p:nvPr/>
        </p:nvSpPr>
        <p:spPr>
          <a:xfrm>
            <a:off x="6626873" y="322106"/>
            <a:ext cx="413074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Elevator Pitch</a:t>
            </a:r>
          </a:p>
        </p:txBody>
      </p:sp>
      <p:sp>
        <p:nvSpPr>
          <p:cNvPr id="7" name="Rectangle 6">
            <a:extLst>
              <a:ext uri="{FF2B5EF4-FFF2-40B4-BE49-F238E27FC236}">
                <a16:creationId xmlns:a16="http://schemas.microsoft.com/office/drawing/2014/main" id="{1436EADF-F18C-493C-B2D1-272EA7BB955E}"/>
              </a:ext>
            </a:extLst>
          </p:cNvPr>
          <p:cNvSpPr/>
          <p:nvPr/>
        </p:nvSpPr>
        <p:spPr>
          <a:xfrm>
            <a:off x="5345436" y="1105877"/>
            <a:ext cx="6427465"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TRAFFIC STIMULATOR</a:t>
            </a:r>
          </a:p>
        </p:txBody>
      </p:sp>
    </p:spTree>
    <p:extLst>
      <p:ext uri="{BB962C8B-B14F-4D97-AF65-F5344CB8AC3E}">
        <p14:creationId xmlns:p14="http://schemas.microsoft.com/office/powerpoint/2010/main" val="201646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27" presetClass="emph" presetSubtype="0" fill="remove" grpId="0" nodeType="withEffect">
                                  <p:stCondLst>
                                    <p:cond delay="0"/>
                                  </p:stCondLst>
                                  <p:childTnLst>
                                    <p:animClr clrSpc="rgb" dir="cw">
                                      <p:cBhvr override="childStyle">
                                        <p:cTn id="9" dur="250" autoRev="1" fill="remove"/>
                                        <p:tgtEl>
                                          <p:spTgt spid="7"/>
                                        </p:tgtEl>
                                        <p:attrNameLst>
                                          <p:attrName>style.color</p:attrName>
                                        </p:attrNameLst>
                                      </p:cBhvr>
                                      <p:to>
                                        <a:schemeClr val="bg1"/>
                                      </p:to>
                                    </p:animClr>
                                    <p:animClr clrSpc="rgb" dir="cw">
                                      <p:cBhvr>
                                        <p:cTn id="10" dur="250" autoRev="1" fill="remove"/>
                                        <p:tgtEl>
                                          <p:spTgt spid="7"/>
                                        </p:tgtEl>
                                        <p:attrNameLst>
                                          <p:attrName>fillcolor</p:attrName>
                                        </p:attrNameLst>
                                      </p:cBhvr>
                                      <p:to>
                                        <a:schemeClr val="bg1"/>
                                      </p:to>
                                    </p:animClr>
                                    <p:set>
                                      <p:cBhvr>
                                        <p:cTn id="11" dur="250" autoRev="1" fill="remove"/>
                                        <p:tgtEl>
                                          <p:spTgt spid="7"/>
                                        </p:tgtEl>
                                        <p:attrNameLst>
                                          <p:attrName>fill.type</p:attrName>
                                        </p:attrNameLst>
                                      </p:cBhvr>
                                      <p:to>
                                        <p:strVal val="solid"/>
                                      </p:to>
                                    </p:set>
                                    <p:set>
                                      <p:cBhvr>
                                        <p:cTn id="12" dur="250" autoRev="1" fill="remove"/>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74C23E-8AE7-43C4-B516-7E990685F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20"/>
            <a:ext cx="7752365" cy="6848380"/>
          </a:xfrm>
          <a:prstGeom prst="rect">
            <a:avLst/>
          </a:prstGeom>
        </p:spPr>
      </p:pic>
      <p:sp>
        <p:nvSpPr>
          <p:cNvPr id="6" name="Rectangle 5">
            <a:extLst>
              <a:ext uri="{FF2B5EF4-FFF2-40B4-BE49-F238E27FC236}">
                <a16:creationId xmlns:a16="http://schemas.microsoft.com/office/drawing/2014/main" id="{D7191517-20CA-4737-B7FB-57831053A485}"/>
              </a:ext>
            </a:extLst>
          </p:cNvPr>
          <p:cNvSpPr/>
          <p:nvPr/>
        </p:nvSpPr>
        <p:spPr>
          <a:xfrm>
            <a:off x="8293383" y="9620"/>
            <a:ext cx="3170804"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ABSTRACT</a:t>
            </a:r>
          </a:p>
        </p:txBody>
      </p:sp>
      <p:sp>
        <p:nvSpPr>
          <p:cNvPr id="7" name="TextBox 6">
            <a:extLst>
              <a:ext uri="{FF2B5EF4-FFF2-40B4-BE49-F238E27FC236}">
                <a16:creationId xmlns:a16="http://schemas.microsoft.com/office/drawing/2014/main" id="{010D5B39-AB64-4EE4-8B17-21F5B59A8613}"/>
              </a:ext>
            </a:extLst>
          </p:cNvPr>
          <p:cNvSpPr txBox="1"/>
          <p:nvPr/>
        </p:nvSpPr>
        <p:spPr>
          <a:xfrm>
            <a:off x="7723414" y="932950"/>
            <a:ext cx="4310743" cy="5909310"/>
          </a:xfrm>
          <a:prstGeom prst="rect">
            <a:avLst/>
          </a:prstGeom>
          <a:noFill/>
        </p:spPr>
        <p:txBody>
          <a:bodyPr wrap="square" rtlCol="0">
            <a:spAutoFit/>
          </a:bodyPr>
          <a:lstStyle/>
          <a:p>
            <a:r>
              <a:rPr lang="en-US" dirty="0"/>
              <a:t>IoT (Internet of Things) is the network of physical objects-devices, vehicles, buildings and other items embedded with electronics, software, sensors, and network connectivity-that enables these objects to collect and exchange data. The internet of things allows objects to be sensed and controlled remotely across existing network infrastructure. According to the Gartner, 260 million objects will be connected by year 2020. Several companies and governments have tried to make references with IoT in initial times, but nowadays in manufacturing, retail and SOC (Social Overhead Capital) industries, successful best practices are built recently. In this paper, I summarized tangible IoT based service models which are helpful to academic and industrial world to understand IoT business.</a:t>
            </a:r>
          </a:p>
          <a:p>
            <a:endParaRPr lang="en-US" dirty="0"/>
          </a:p>
        </p:txBody>
      </p:sp>
    </p:spTree>
    <p:extLst>
      <p:ext uri="{BB962C8B-B14F-4D97-AF65-F5344CB8AC3E}">
        <p14:creationId xmlns:p14="http://schemas.microsoft.com/office/powerpoint/2010/main" val="1902041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C1823F-6316-4FD0-AF15-81AAD82FA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472" y="1311034"/>
            <a:ext cx="8320449" cy="5546966"/>
          </a:xfrm>
          <a:prstGeom prst="rect">
            <a:avLst/>
          </a:prstGeom>
        </p:spPr>
      </p:pic>
      <p:sp>
        <p:nvSpPr>
          <p:cNvPr id="7" name="Rectangle 6">
            <a:extLst>
              <a:ext uri="{FF2B5EF4-FFF2-40B4-BE49-F238E27FC236}">
                <a16:creationId xmlns:a16="http://schemas.microsoft.com/office/drawing/2014/main" id="{881BA4C8-1AFE-4713-BA4B-E7120E673C17}"/>
              </a:ext>
            </a:extLst>
          </p:cNvPr>
          <p:cNvSpPr/>
          <p:nvPr/>
        </p:nvSpPr>
        <p:spPr>
          <a:xfrm>
            <a:off x="3840368" y="387704"/>
            <a:ext cx="47306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INTRODUCTION</a:t>
            </a:r>
          </a:p>
        </p:txBody>
      </p:sp>
    </p:spTree>
    <p:extLst>
      <p:ext uri="{BB962C8B-B14F-4D97-AF65-F5344CB8AC3E}">
        <p14:creationId xmlns:p14="http://schemas.microsoft.com/office/powerpoint/2010/main" val="3118534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209F28-F3B4-4B05-B6F0-957981C4B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563" y="914400"/>
            <a:ext cx="7141794" cy="5161062"/>
          </a:xfrm>
          <a:prstGeom prst="rect">
            <a:avLst/>
          </a:prstGeom>
        </p:spPr>
      </p:pic>
      <p:sp>
        <p:nvSpPr>
          <p:cNvPr id="6" name="Rectangle 5">
            <a:extLst>
              <a:ext uri="{FF2B5EF4-FFF2-40B4-BE49-F238E27FC236}">
                <a16:creationId xmlns:a16="http://schemas.microsoft.com/office/drawing/2014/main" id="{6F7A1A36-D7C1-4065-B884-4E360D66369B}"/>
              </a:ext>
            </a:extLst>
          </p:cNvPr>
          <p:cNvSpPr/>
          <p:nvPr/>
        </p:nvSpPr>
        <p:spPr>
          <a:xfrm>
            <a:off x="195289" y="2404906"/>
            <a:ext cx="2953822" cy="1754326"/>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WHY</a:t>
            </a:r>
          </a:p>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TRAFFIC</a:t>
            </a:r>
          </a:p>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STIMULATOR</a:t>
            </a:r>
          </a:p>
        </p:txBody>
      </p:sp>
    </p:spTree>
    <p:extLst>
      <p:ext uri="{BB962C8B-B14F-4D97-AF65-F5344CB8AC3E}">
        <p14:creationId xmlns:p14="http://schemas.microsoft.com/office/powerpoint/2010/main" val="2426183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A62093-E21B-4AC8-95DE-9E71A1FE8B22}"/>
              </a:ext>
            </a:extLst>
          </p:cNvPr>
          <p:cNvSpPr/>
          <p:nvPr/>
        </p:nvSpPr>
        <p:spPr>
          <a:xfrm>
            <a:off x="1887198" y="158821"/>
            <a:ext cx="8646214"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So??? How does this wo</a:t>
            </a: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rk???</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cxnSp>
        <p:nvCxnSpPr>
          <p:cNvPr id="8" name="Straight Arrow Connector 7">
            <a:extLst>
              <a:ext uri="{FF2B5EF4-FFF2-40B4-BE49-F238E27FC236}">
                <a16:creationId xmlns:a16="http://schemas.microsoft.com/office/drawing/2014/main" id="{2A88E224-DB29-47EC-9419-C50450567A31}"/>
              </a:ext>
            </a:extLst>
          </p:cNvPr>
          <p:cNvCxnSpPr>
            <a:stCxn id="3" idx="0"/>
            <a:endCxn id="4" idx="5"/>
          </p:cNvCxnSpPr>
          <p:nvPr/>
        </p:nvCxnSpPr>
        <p:spPr>
          <a:xfrm>
            <a:off x="2411612" y="1871682"/>
            <a:ext cx="142807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EDF5C4-E91A-4419-ADD9-40AF926658D6}"/>
              </a:ext>
            </a:extLst>
          </p:cNvPr>
          <p:cNvCxnSpPr>
            <a:cxnSpLocks/>
          </p:cNvCxnSpPr>
          <p:nvPr/>
        </p:nvCxnSpPr>
        <p:spPr>
          <a:xfrm>
            <a:off x="5168506" y="1887651"/>
            <a:ext cx="16491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70D63E9-C3A1-4921-ADCC-DEF2175058D4}"/>
              </a:ext>
            </a:extLst>
          </p:cNvPr>
          <p:cNvCxnSpPr>
            <a:cxnSpLocks/>
          </p:cNvCxnSpPr>
          <p:nvPr/>
        </p:nvCxnSpPr>
        <p:spPr>
          <a:xfrm>
            <a:off x="8687226" y="1898155"/>
            <a:ext cx="16491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F6179A1-0428-4EFC-8B04-D56F869BFE12}"/>
              </a:ext>
            </a:extLst>
          </p:cNvPr>
          <p:cNvGrpSpPr/>
          <p:nvPr/>
        </p:nvGrpSpPr>
        <p:grpSpPr>
          <a:xfrm>
            <a:off x="713441" y="1079746"/>
            <a:ext cx="11047889" cy="1646460"/>
            <a:chOff x="859289" y="4992015"/>
            <a:chExt cx="11047889" cy="1646460"/>
          </a:xfrm>
        </p:grpSpPr>
        <p:grpSp>
          <p:nvGrpSpPr>
            <p:cNvPr id="6" name="Group 5">
              <a:extLst>
                <a:ext uri="{FF2B5EF4-FFF2-40B4-BE49-F238E27FC236}">
                  <a16:creationId xmlns:a16="http://schemas.microsoft.com/office/drawing/2014/main" id="{D5532DC4-75B5-4542-90E0-47261F4975F5}"/>
                </a:ext>
              </a:extLst>
            </p:cNvPr>
            <p:cNvGrpSpPr/>
            <p:nvPr/>
          </p:nvGrpSpPr>
          <p:grpSpPr>
            <a:xfrm>
              <a:off x="859289" y="4992015"/>
              <a:ext cx="7973785" cy="1583871"/>
              <a:chOff x="342900" y="1845129"/>
              <a:chExt cx="7973785" cy="1583871"/>
            </a:xfrm>
            <a:solidFill>
              <a:srgbClr val="FFFF99">
                <a:alpha val="56000"/>
              </a:srgbClr>
            </a:solidFill>
          </p:grpSpPr>
          <p:sp>
            <p:nvSpPr>
              <p:cNvPr id="3" name="Rectangle: Beveled 2">
                <a:extLst>
                  <a:ext uri="{FF2B5EF4-FFF2-40B4-BE49-F238E27FC236}">
                    <a16:creationId xmlns:a16="http://schemas.microsoft.com/office/drawing/2014/main" id="{A10BEBD2-80B5-42B9-AC29-56D95E0103F6}"/>
                  </a:ext>
                </a:extLst>
              </p:cNvPr>
              <p:cNvSpPr/>
              <p:nvPr/>
            </p:nvSpPr>
            <p:spPr>
              <a:xfrm>
                <a:off x="342900" y="1845129"/>
                <a:ext cx="1698171" cy="1583871"/>
              </a:xfrm>
              <a:prstGeom prst="beve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Beveled 3">
                <a:extLst>
                  <a:ext uri="{FF2B5EF4-FFF2-40B4-BE49-F238E27FC236}">
                    <a16:creationId xmlns:a16="http://schemas.microsoft.com/office/drawing/2014/main" id="{122BD896-A751-4BF1-B09A-1E4BDB505F77}"/>
                  </a:ext>
                </a:extLst>
              </p:cNvPr>
              <p:cNvSpPr/>
              <p:nvPr/>
            </p:nvSpPr>
            <p:spPr>
              <a:xfrm>
                <a:off x="3271157" y="1845129"/>
                <a:ext cx="1698171" cy="1583871"/>
              </a:xfrm>
              <a:prstGeom prst="beve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Beveled 4">
                <a:extLst>
                  <a:ext uri="{FF2B5EF4-FFF2-40B4-BE49-F238E27FC236}">
                    <a16:creationId xmlns:a16="http://schemas.microsoft.com/office/drawing/2014/main" id="{A47B7267-2679-49C4-ACFB-AC82819588A4}"/>
                  </a:ext>
                </a:extLst>
              </p:cNvPr>
              <p:cNvSpPr/>
              <p:nvPr/>
            </p:nvSpPr>
            <p:spPr>
              <a:xfrm>
                <a:off x="6618514" y="1845129"/>
                <a:ext cx="1698171" cy="1583871"/>
              </a:xfrm>
              <a:prstGeom prst="beve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lowchart: Magnetic Disk 11">
              <a:extLst>
                <a:ext uri="{FF2B5EF4-FFF2-40B4-BE49-F238E27FC236}">
                  <a16:creationId xmlns:a16="http://schemas.microsoft.com/office/drawing/2014/main" id="{2089BC8F-215B-40DC-B597-2EED43319D39}"/>
                </a:ext>
              </a:extLst>
            </p:cNvPr>
            <p:cNvSpPr/>
            <p:nvPr/>
          </p:nvSpPr>
          <p:spPr>
            <a:xfrm>
              <a:off x="10584564" y="5021946"/>
              <a:ext cx="1322614" cy="1616529"/>
            </a:xfrm>
            <a:prstGeom prst="flowChartMagneticDisk">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C2F12E3C-DAF4-4AF0-BC69-89BDC2C41F46}"/>
              </a:ext>
            </a:extLst>
          </p:cNvPr>
          <p:cNvSpPr/>
          <p:nvPr/>
        </p:nvSpPr>
        <p:spPr>
          <a:xfrm>
            <a:off x="907540" y="1426286"/>
            <a:ext cx="1309974" cy="523220"/>
          </a:xfrm>
          <a:prstGeom prst="rect">
            <a:avLst/>
          </a:prstGeom>
          <a:noFill/>
        </p:spPr>
        <p:txBody>
          <a:bodyPr wrap="none" lIns="91440" tIns="45720" rIns="91440" bIns="45720">
            <a:spAutoFit/>
          </a:bodyPr>
          <a:lstStyle/>
          <a:p>
            <a:pPr algn="ctr"/>
            <a:r>
              <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Sonar 3</a:t>
            </a:r>
          </a:p>
        </p:txBody>
      </p:sp>
      <p:sp>
        <p:nvSpPr>
          <p:cNvPr id="14" name="Rectangle 13">
            <a:extLst>
              <a:ext uri="{FF2B5EF4-FFF2-40B4-BE49-F238E27FC236}">
                <a16:creationId xmlns:a16="http://schemas.microsoft.com/office/drawing/2014/main" id="{0644AE87-6E6B-44E2-9975-F0D0598AFA4C}"/>
              </a:ext>
            </a:extLst>
          </p:cNvPr>
          <p:cNvSpPr/>
          <p:nvPr/>
        </p:nvSpPr>
        <p:spPr>
          <a:xfrm>
            <a:off x="3858532" y="1607891"/>
            <a:ext cx="1309974" cy="523220"/>
          </a:xfrm>
          <a:prstGeom prst="rect">
            <a:avLst/>
          </a:prstGeom>
          <a:noFill/>
        </p:spPr>
        <p:txBody>
          <a:bodyPr wrap="none" lIns="91440" tIns="45720" rIns="91440" bIns="45720">
            <a:spAutoFit/>
          </a:bodyPr>
          <a:lstStyle/>
          <a:p>
            <a:pPr algn="ctr"/>
            <a:r>
              <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Sonar 2</a:t>
            </a:r>
          </a:p>
        </p:txBody>
      </p:sp>
      <p:sp>
        <p:nvSpPr>
          <p:cNvPr id="15" name="Rectangle 14">
            <a:extLst>
              <a:ext uri="{FF2B5EF4-FFF2-40B4-BE49-F238E27FC236}">
                <a16:creationId xmlns:a16="http://schemas.microsoft.com/office/drawing/2014/main" id="{D5ADEF48-3A46-4B8F-B761-36732513A91F}"/>
              </a:ext>
            </a:extLst>
          </p:cNvPr>
          <p:cNvSpPr/>
          <p:nvPr/>
        </p:nvSpPr>
        <p:spPr>
          <a:xfrm>
            <a:off x="7148987" y="1591808"/>
            <a:ext cx="1374094" cy="523220"/>
          </a:xfrm>
          <a:prstGeom prst="rect">
            <a:avLst/>
          </a:prstGeom>
          <a:noFill/>
        </p:spPr>
        <p:txBody>
          <a:bodyPr wrap="none" lIns="91440" tIns="45720" rIns="91440" bIns="45720">
            <a:spAutoFit/>
          </a:bodyPr>
          <a:lstStyle/>
          <a:p>
            <a:pPr algn="ctr"/>
            <a:r>
              <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Sonar1</a:t>
            </a:r>
          </a:p>
        </p:txBody>
      </p:sp>
      <p:sp>
        <p:nvSpPr>
          <p:cNvPr id="16" name="Rectangle 15">
            <a:extLst>
              <a:ext uri="{FF2B5EF4-FFF2-40B4-BE49-F238E27FC236}">
                <a16:creationId xmlns:a16="http://schemas.microsoft.com/office/drawing/2014/main" id="{4476D8B7-7390-4B57-A8E6-938FD8CC9970}"/>
              </a:ext>
            </a:extLst>
          </p:cNvPr>
          <p:cNvSpPr/>
          <p:nvPr/>
        </p:nvSpPr>
        <p:spPr>
          <a:xfrm>
            <a:off x="10370785" y="1636545"/>
            <a:ext cx="1458476" cy="523220"/>
          </a:xfrm>
          <a:prstGeom prst="rect">
            <a:avLst/>
          </a:prstGeom>
          <a:noFill/>
        </p:spPr>
        <p:txBody>
          <a:bodyPr wrap="none" lIns="91440" tIns="45720" rIns="91440" bIns="45720">
            <a:spAutoFit/>
          </a:bodyPr>
          <a:lstStyle/>
          <a:p>
            <a:pPr algn="ct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Receiver</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aphicFrame>
        <p:nvGraphicFramePr>
          <p:cNvPr id="17" name="Diagram 16">
            <a:extLst>
              <a:ext uri="{FF2B5EF4-FFF2-40B4-BE49-F238E27FC236}">
                <a16:creationId xmlns:a16="http://schemas.microsoft.com/office/drawing/2014/main" id="{95233A1F-2907-4591-ACEA-B7FD5A52C21D}"/>
              </a:ext>
            </a:extLst>
          </p:cNvPr>
          <p:cNvGraphicFramePr/>
          <p:nvPr>
            <p:extLst>
              <p:ext uri="{D42A27DB-BD31-4B8C-83A1-F6EECF244321}">
                <p14:modId xmlns:p14="http://schemas.microsoft.com/office/powerpoint/2010/main" val="2513153227"/>
              </p:ext>
            </p:extLst>
          </p:nvPr>
        </p:nvGraphicFramePr>
        <p:xfrm>
          <a:off x="2479543" y="2656851"/>
          <a:ext cx="6301468" cy="3513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3703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7B5766-EC28-4B63-8735-CB70ABC4B085}"/>
              </a:ext>
            </a:extLst>
          </p:cNvPr>
          <p:cNvSpPr/>
          <p:nvPr/>
        </p:nvSpPr>
        <p:spPr>
          <a:xfrm>
            <a:off x="2147064" y="224135"/>
            <a:ext cx="8335423" cy="646331"/>
          </a:xfrm>
          <a:prstGeom prst="rect">
            <a:avLst/>
          </a:prstGeom>
          <a:noFill/>
        </p:spPr>
        <p:txBody>
          <a:bodyPr wrap="none" lIns="91440" tIns="45720" rIns="91440" bIns="45720">
            <a:spAutoFit/>
          </a:bodyPr>
          <a:lstStyle/>
          <a:p>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Traffic Stimulator implementation model</a:t>
            </a:r>
            <a:endParaRPr lang="en-US" sz="3600" dirty="0"/>
          </a:p>
        </p:txBody>
      </p:sp>
      <p:pic>
        <p:nvPicPr>
          <p:cNvPr id="4" name="Picture 3">
            <a:extLst>
              <a:ext uri="{FF2B5EF4-FFF2-40B4-BE49-F238E27FC236}">
                <a16:creationId xmlns:a16="http://schemas.microsoft.com/office/drawing/2014/main" id="{704486EB-68FA-4849-877C-F927F415D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6107" y="870466"/>
            <a:ext cx="5402336" cy="5402336"/>
          </a:xfrm>
          <a:prstGeom prst="rect">
            <a:avLst/>
          </a:prstGeom>
        </p:spPr>
      </p:pic>
      <p:pic>
        <p:nvPicPr>
          <p:cNvPr id="6" name="Picture 5">
            <a:extLst>
              <a:ext uri="{FF2B5EF4-FFF2-40B4-BE49-F238E27FC236}">
                <a16:creationId xmlns:a16="http://schemas.microsoft.com/office/drawing/2014/main" id="{05616BF9-3266-4195-B171-B748B346D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624" y="2310492"/>
            <a:ext cx="2371725" cy="2857500"/>
          </a:xfrm>
          <a:prstGeom prst="rect">
            <a:avLst/>
          </a:prstGeom>
        </p:spPr>
      </p:pic>
      <p:pic>
        <p:nvPicPr>
          <p:cNvPr id="8" name="Picture 7">
            <a:extLst>
              <a:ext uri="{FF2B5EF4-FFF2-40B4-BE49-F238E27FC236}">
                <a16:creationId xmlns:a16="http://schemas.microsoft.com/office/drawing/2014/main" id="{F600EE07-DA31-4BD8-B2A1-BA9CAC38F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37" y="1807028"/>
            <a:ext cx="4876800" cy="4876800"/>
          </a:xfrm>
          <a:prstGeom prst="rect">
            <a:avLst/>
          </a:prstGeom>
        </p:spPr>
      </p:pic>
    </p:spTree>
    <p:extLst>
      <p:ext uri="{BB962C8B-B14F-4D97-AF65-F5344CB8AC3E}">
        <p14:creationId xmlns:p14="http://schemas.microsoft.com/office/powerpoint/2010/main" val="1637056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A735D8-E45C-46EA-ADEB-67B028C418A4}"/>
              </a:ext>
            </a:extLst>
          </p:cNvPr>
          <p:cNvSpPr txBox="1"/>
          <p:nvPr/>
        </p:nvSpPr>
        <p:spPr>
          <a:xfrm>
            <a:off x="1003300" y="279400"/>
            <a:ext cx="1638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Sonar 1	</a:t>
            </a:r>
          </a:p>
        </p:txBody>
      </p:sp>
      <p:sp>
        <p:nvSpPr>
          <p:cNvPr id="5" name="TextBox 4">
            <a:extLst>
              <a:ext uri="{FF2B5EF4-FFF2-40B4-BE49-F238E27FC236}">
                <a16:creationId xmlns:a16="http://schemas.microsoft.com/office/drawing/2014/main" id="{C23CECF7-A2C6-4B59-A580-36A1A4B136AF}"/>
              </a:ext>
            </a:extLst>
          </p:cNvPr>
          <p:cNvSpPr txBox="1"/>
          <p:nvPr/>
        </p:nvSpPr>
        <p:spPr>
          <a:xfrm>
            <a:off x="2774950" y="279400"/>
            <a:ext cx="1638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Sonar 2</a:t>
            </a:r>
          </a:p>
        </p:txBody>
      </p:sp>
      <p:sp>
        <p:nvSpPr>
          <p:cNvPr id="6" name="TextBox 5">
            <a:extLst>
              <a:ext uri="{FF2B5EF4-FFF2-40B4-BE49-F238E27FC236}">
                <a16:creationId xmlns:a16="http://schemas.microsoft.com/office/drawing/2014/main" id="{D44D1B97-96E7-4CF5-9DB3-BFE022E78287}"/>
              </a:ext>
            </a:extLst>
          </p:cNvPr>
          <p:cNvSpPr txBox="1"/>
          <p:nvPr/>
        </p:nvSpPr>
        <p:spPr>
          <a:xfrm rot="5400000">
            <a:off x="5772497" y="960051"/>
            <a:ext cx="16383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Sonar for pedestrian</a:t>
            </a:r>
          </a:p>
        </p:txBody>
      </p:sp>
      <p:sp>
        <p:nvSpPr>
          <p:cNvPr id="7" name="TextBox 6">
            <a:extLst>
              <a:ext uri="{FF2B5EF4-FFF2-40B4-BE49-F238E27FC236}">
                <a16:creationId xmlns:a16="http://schemas.microsoft.com/office/drawing/2014/main" id="{8F976F07-3FB0-4F9F-AECB-2CC60C87BAF4}"/>
              </a:ext>
            </a:extLst>
          </p:cNvPr>
          <p:cNvSpPr txBox="1"/>
          <p:nvPr/>
        </p:nvSpPr>
        <p:spPr>
          <a:xfrm>
            <a:off x="1003300" y="5980668"/>
            <a:ext cx="1638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Sonar 1</a:t>
            </a:r>
          </a:p>
        </p:txBody>
      </p:sp>
      <p:sp>
        <p:nvSpPr>
          <p:cNvPr id="8" name="TextBox 7">
            <a:extLst>
              <a:ext uri="{FF2B5EF4-FFF2-40B4-BE49-F238E27FC236}">
                <a16:creationId xmlns:a16="http://schemas.microsoft.com/office/drawing/2014/main" id="{71A29F18-AEE1-4A55-A9E6-46AD0F49F7DA}"/>
              </a:ext>
            </a:extLst>
          </p:cNvPr>
          <p:cNvSpPr txBox="1"/>
          <p:nvPr/>
        </p:nvSpPr>
        <p:spPr>
          <a:xfrm rot="5400000">
            <a:off x="5683766" y="5346184"/>
            <a:ext cx="1638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en-US" dirty="0"/>
          </a:p>
        </p:txBody>
      </p:sp>
      <p:sp>
        <p:nvSpPr>
          <p:cNvPr id="9" name="TextBox 8">
            <a:extLst>
              <a:ext uri="{FF2B5EF4-FFF2-40B4-BE49-F238E27FC236}">
                <a16:creationId xmlns:a16="http://schemas.microsoft.com/office/drawing/2014/main" id="{FDE5E92A-5929-42AC-B0FC-1CCAD390EAEA}"/>
              </a:ext>
            </a:extLst>
          </p:cNvPr>
          <p:cNvSpPr txBox="1"/>
          <p:nvPr/>
        </p:nvSpPr>
        <p:spPr>
          <a:xfrm>
            <a:off x="2405974" y="5160317"/>
            <a:ext cx="182913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Signal for lane 2</a:t>
            </a:r>
          </a:p>
        </p:txBody>
      </p:sp>
      <p:sp>
        <p:nvSpPr>
          <p:cNvPr id="10" name="TextBox 9">
            <a:extLst>
              <a:ext uri="{FF2B5EF4-FFF2-40B4-BE49-F238E27FC236}">
                <a16:creationId xmlns:a16="http://schemas.microsoft.com/office/drawing/2014/main" id="{C82E0B83-F13E-4EE7-87FA-7483F775A90F}"/>
              </a:ext>
            </a:extLst>
          </p:cNvPr>
          <p:cNvSpPr txBox="1"/>
          <p:nvPr/>
        </p:nvSpPr>
        <p:spPr>
          <a:xfrm>
            <a:off x="4546600" y="279400"/>
            <a:ext cx="1638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Sonar 3</a:t>
            </a:r>
          </a:p>
        </p:txBody>
      </p:sp>
      <p:sp>
        <p:nvSpPr>
          <p:cNvPr id="11" name="TextBox 10">
            <a:extLst>
              <a:ext uri="{FF2B5EF4-FFF2-40B4-BE49-F238E27FC236}">
                <a16:creationId xmlns:a16="http://schemas.microsoft.com/office/drawing/2014/main" id="{20A61B9B-C6A2-4AAF-B5FD-4E13DA571C95}"/>
              </a:ext>
            </a:extLst>
          </p:cNvPr>
          <p:cNvSpPr txBox="1"/>
          <p:nvPr/>
        </p:nvSpPr>
        <p:spPr>
          <a:xfrm>
            <a:off x="4546600" y="5980668"/>
            <a:ext cx="1638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Sonar 3</a:t>
            </a:r>
          </a:p>
        </p:txBody>
      </p:sp>
      <p:sp>
        <p:nvSpPr>
          <p:cNvPr id="12" name="TextBox 11">
            <a:extLst>
              <a:ext uri="{FF2B5EF4-FFF2-40B4-BE49-F238E27FC236}">
                <a16:creationId xmlns:a16="http://schemas.microsoft.com/office/drawing/2014/main" id="{CF704C5D-0F58-41EE-994B-251D0BCA152C}"/>
              </a:ext>
            </a:extLst>
          </p:cNvPr>
          <p:cNvSpPr txBox="1"/>
          <p:nvPr/>
        </p:nvSpPr>
        <p:spPr>
          <a:xfrm>
            <a:off x="2774950" y="5980668"/>
            <a:ext cx="1638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Sonar 2</a:t>
            </a:r>
          </a:p>
        </p:txBody>
      </p:sp>
      <p:sp>
        <p:nvSpPr>
          <p:cNvPr id="13" name="TextBox 12">
            <a:extLst>
              <a:ext uri="{FF2B5EF4-FFF2-40B4-BE49-F238E27FC236}">
                <a16:creationId xmlns:a16="http://schemas.microsoft.com/office/drawing/2014/main" id="{71C3B624-B826-4BE5-9E79-616E45E4BFCA}"/>
              </a:ext>
            </a:extLst>
          </p:cNvPr>
          <p:cNvSpPr txBox="1"/>
          <p:nvPr/>
        </p:nvSpPr>
        <p:spPr>
          <a:xfrm>
            <a:off x="2374731" y="1098550"/>
            <a:ext cx="182846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Signal for lane1</a:t>
            </a:r>
          </a:p>
        </p:txBody>
      </p:sp>
      <p:sp>
        <p:nvSpPr>
          <p:cNvPr id="14" name="TextBox 13">
            <a:extLst>
              <a:ext uri="{FF2B5EF4-FFF2-40B4-BE49-F238E27FC236}">
                <a16:creationId xmlns:a16="http://schemas.microsoft.com/office/drawing/2014/main" id="{0A5E85E7-BB3C-4961-A834-0C4F3415A350}"/>
              </a:ext>
            </a:extLst>
          </p:cNvPr>
          <p:cNvSpPr txBox="1"/>
          <p:nvPr/>
        </p:nvSpPr>
        <p:spPr>
          <a:xfrm>
            <a:off x="10572750" y="5206484"/>
            <a:ext cx="16383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Traffic Department</a:t>
            </a:r>
          </a:p>
        </p:txBody>
      </p:sp>
      <p:sp>
        <p:nvSpPr>
          <p:cNvPr id="15" name="TextBox 14">
            <a:extLst>
              <a:ext uri="{FF2B5EF4-FFF2-40B4-BE49-F238E27FC236}">
                <a16:creationId xmlns:a16="http://schemas.microsoft.com/office/drawing/2014/main" id="{94229EDD-85B3-49B9-88F3-DA01B832D8FB}"/>
              </a:ext>
            </a:extLst>
          </p:cNvPr>
          <p:cNvSpPr txBox="1"/>
          <p:nvPr/>
        </p:nvSpPr>
        <p:spPr>
          <a:xfrm>
            <a:off x="7957582" y="3200400"/>
            <a:ext cx="17907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Camera and color sensor</a:t>
            </a:r>
          </a:p>
        </p:txBody>
      </p:sp>
      <p:sp>
        <p:nvSpPr>
          <p:cNvPr id="16" name="TextBox 15">
            <a:extLst>
              <a:ext uri="{FF2B5EF4-FFF2-40B4-BE49-F238E27FC236}">
                <a16:creationId xmlns:a16="http://schemas.microsoft.com/office/drawing/2014/main" id="{1CD351D3-7EEA-47A0-A39F-A53613D5450C}"/>
              </a:ext>
            </a:extLst>
          </p:cNvPr>
          <p:cNvSpPr txBox="1"/>
          <p:nvPr/>
        </p:nvSpPr>
        <p:spPr>
          <a:xfrm>
            <a:off x="7487682" y="648732"/>
            <a:ext cx="2209800" cy="133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en-US" dirty="0"/>
          </a:p>
        </p:txBody>
      </p:sp>
      <p:sp>
        <p:nvSpPr>
          <p:cNvPr id="17" name="TextBox 16">
            <a:extLst>
              <a:ext uri="{FF2B5EF4-FFF2-40B4-BE49-F238E27FC236}">
                <a16:creationId xmlns:a16="http://schemas.microsoft.com/office/drawing/2014/main" id="{1AB5324E-5BDD-4BA2-A104-7854735E00D6}"/>
              </a:ext>
            </a:extLst>
          </p:cNvPr>
          <p:cNvSpPr txBox="1"/>
          <p:nvPr/>
        </p:nvSpPr>
        <p:spPr>
          <a:xfrm>
            <a:off x="1270000" y="2362716"/>
            <a:ext cx="3505200"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Micro Controller</a:t>
            </a:r>
          </a:p>
          <a:p>
            <a:endParaRPr lang="en-US" dirty="0"/>
          </a:p>
          <a:p>
            <a:r>
              <a:rPr lang="en-US" dirty="0"/>
              <a:t>      Arduino mega and UNO</a:t>
            </a:r>
          </a:p>
          <a:p>
            <a:endParaRPr lang="en-US" dirty="0"/>
          </a:p>
          <a:p>
            <a:endParaRPr lang="en-US" dirty="0"/>
          </a:p>
          <a:p>
            <a:endParaRPr lang="en-US" dirty="0"/>
          </a:p>
        </p:txBody>
      </p:sp>
      <p:sp>
        <p:nvSpPr>
          <p:cNvPr id="18" name="TextBox 17">
            <a:extLst>
              <a:ext uri="{FF2B5EF4-FFF2-40B4-BE49-F238E27FC236}">
                <a16:creationId xmlns:a16="http://schemas.microsoft.com/office/drawing/2014/main" id="{09C93A5C-17F2-43F9-8FEF-9D7DC9156821}"/>
              </a:ext>
            </a:extLst>
          </p:cNvPr>
          <p:cNvSpPr txBox="1"/>
          <p:nvPr/>
        </p:nvSpPr>
        <p:spPr>
          <a:xfrm>
            <a:off x="7538482" y="699532"/>
            <a:ext cx="2209800" cy="133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en-US" dirty="0"/>
          </a:p>
        </p:txBody>
      </p:sp>
      <p:sp>
        <p:nvSpPr>
          <p:cNvPr id="19" name="TextBox 18">
            <a:extLst>
              <a:ext uri="{FF2B5EF4-FFF2-40B4-BE49-F238E27FC236}">
                <a16:creationId xmlns:a16="http://schemas.microsoft.com/office/drawing/2014/main" id="{9E68130A-0CE4-4374-8E80-D5CE32A0197B}"/>
              </a:ext>
            </a:extLst>
          </p:cNvPr>
          <p:cNvSpPr txBox="1"/>
          <p:nvPr/>
        </p:nvSpPr>
        <p:spPr>
          <a:xfrm>
            <a:off x="7589282" y="750332"/>
            <a:ext cx="22098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endParaRPr lang="en-US" dirty="0"/>
          </a:p>
          <a:p>
            <a:endParaRPr lang="en-US" dirty="0"/>
          </a:p>
          <a:p>
            <a:r>
              <a:rPr lang="en-US" dirty="0"/>
              <a:t>           Camera</a:t>
            </a:r>
          </a:p>
          <a:p>
            <a:endParaRPr lang="en-US" dirty="0"/>
          </a:p>
        </p:txBody>
      </p:sp>
      <p:sp>
        <p:nvSpPr>
          <p:cNvPr id="20" name="Rectangle 19">
            <a:extLst>
              <a:ext uri="{FF2B5EF4-FFF2-40B4-BE49-F238E27FC236}">
                <a16:creationId xmlns:a16="http://schemas.microsoft.com/office/drawing/2014/main" id="{99D98FAA-853A-4472-B11A-6727D64D19E3}"/>
              </a:ext>
            </a:extLst>
          </p:cNvPr>
          <p:cNvSpPr/>
          <p:nvPr/>
        </p:nvSpPr>
        <p:spPr>
          <a:xfrm>
            <a:off x="1003300" y="0"/>
            <a:ext cx="5181600" cy="279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Lane 1</a:t>
            </a:r>
          </a:p>
        </p:txBody>
      </p:sp>
      <p:sp>
        <p:nvSpPr>
          <p:cNvPr id="21" name="Rectangle 20">
            <a:extLst>
              <a:ext uri="{FF2B5EF4-FFF2-40B4-BE49-F238E27FC236}">
                <a16:creationId xmlns:a16="http://schemas.microsoft.com/office/drawing/2014/main" id="{31A1FF97-DCAB-4AFC-B762-BF4CCF2F065B}"/>
              </a:ext>
            </a:extLst>
          </p:cNvPr>
          <p:cNvSpPr/>
          <p:nvPr/>
        </p:nvSpPr>
        <p:spPr>
          <a:xfrm>
            <a:off x="1016000" y="6350000"/>
            <a:ext cx="5181600" cy="279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Lane 2</a:t>
            </a:r>
          </a:p>
        </p:txBody>
      </p:sp>
      <p:sp>
        <p:nvSpPr>
          <p:cNvPr id="22" name="TextBox 21">
            <a:extLst>
              <a:ext uri="{FF2B5EF4-FFF2-40B4-BE49-F238E27FC236}">
                <a16:creationId xmlns:a16="http://schemas.microsoft.com/office/drawing/2014/main" id="{BC1896EF-DB30-4A82-AB78-C794E2166A14}"/>
              </a:ext>
            </a:extLst>
          </p:cNvPr>
          <p:cNvSpPr txBox="1"/>
          <p:nvPr/>
        </p:nvSpPr>
        <p:spPr>
          <a:xfrm rot="5400000">
            <a:off x="5772496" y="5207685"/>
            <a:ext cx="16383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Sonar for pedestrian</a:t>
            </a:r>
          </a:p>
        </p:txBody>
      </p:sp>
      <p:cxnSp>
        <p:nvCxnSpPr>
          <p:cNvPr id="24" name="Straight Arrow Connector 23">
            <a:extLst>
              <a:ext uri="{FF2B5EF4-FFF2-40B4-BE49-F238E27FC236}">
                <a16:creationId xmlns:a16="http://schemas.microsoft.com/office/drawing/2014/main" id="{B40CAF73-693A-48EF-802E-A3213C8E5DDF}"/>
              </a:ext>
            </a:extLst>
          </p:cNvPr>
          <p:cNvCxnSpPr>
            <a:cxnSpLocks/>
            <a:stCxn id="3" idx="3"/>
          </p:cNvCxnSpPr>
          <p:nvPr/>
        </p:nvCxnSpPr>
        <p:spPr>
          <a:xfrm>
            <a:off x="2641600" y="464066"/>
            <a:ext cx="24130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7" name="Straight Arrow Connector 26">
            <a:extLst>
              <a:ext uri="{FF2B5EF4-FFF2-40B4-BE49-F238E27FC236}">
                <a16:creationId xmlns:a16="http://schemas.microsoft.com/office/drawing/2014/main" id="{FADB91D4-D4B3-47FA-B3FE-13E348954A96}"/>
              </a:ext>
            </a:extLst>
          </p:cNvPr>
          <p:cNvCxnSpPr>
            <a:cxnSpLocks/>
          </p:cNvCxnSpPr>
          <p:nvPr/>
        </p:nvCxnSpPr>
        <p:spPr>
          <a:xfrm>
            <a:off x="4311650" y="464066"/>
            <a:ext cx="24130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8" name="Straight Arrow Connector 27">
            <a:extLst>
              <a:ext uri="{FF2B5EF4-FFF2-40B4-BE49-F238E27FC236}">
                <a16:creationId xmlns:a16="http://schemas.microsoft.com/office/drawing/2014/main" id="{7AEFB8CB-DD68-4F83-BCE4-1DCCA1CA795F}"/>
              </a:ext>
            </a:extLst>
          </p:cNvPr>
          <p:cNvCxnSpPr>
            <a:cxnSpLocks/>
          </p:cNvCxnSpPr>
          <p:nvPr/>
        </p:nvCxnSpPr>
        <p:spPr>
          <a:xfrm>
            <a:off x="2533650" y="6197600"/>
            <a:ext cx="24130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9" name="Straight Arrow Connector 28">
            <a:extLst>
              <a:ext uri="{FF2B5EF4-FFF2-40B4-BE49-F238E27FC236}">
                <a16:creationId xmlns:a16="http://schemas.microsoft.com/office/drawing/2014/main" id="{8DA98652-73B7-4F48-883D-EE64B27933A2}"/>
              </a:ext>
            </a:extLst>
          </p:cNvPr>
          <p:cNvCxnSpPr>
            <a:cxnSpLocks/>
          </p:cNvCxnSpPr>
          <p:nvPr/>
        </p:nvCxnSpPr>
        <p:spPr>
          <a:xfrm>
            <a:off x="4311650" y="6197600"/>
            <a:ext cx="24130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0" name="Straight Arrow Connector 29">
            <a:extLst>
              <a:ext uri="{FF2B5EF4-FFF2-40B4-BE49-F238E27FC236}">
                <a16:creationId xmlns:a16="http://schemas.microsoft.com/office/drawing/2014/main" id="{B9FDC2C7-37BE-490E-B2D4-F74061CEC4F7}"/>
              </a:ext>
            </a:extLst>
          </p:cNvPr>
          <p:cNvCxnSpPr>
            <a:cxnSpLocks/>
          </p:cNvCxnSpPr>
          <p:nvPr/>
        </p:nvCxnSpPr>
        <p:spPr>
          <a:xfrm flipH="1" flipV="1">
            <a:off x="4775200" y="4117042"/>
            <a:ext cx="590550" cy="186362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3" name="Straight Arrow Connector 32">
            <a:extLst>
              <a:ext uri="{FF2B5EF4-FFF2-40B4-BE49-F238E27FC236}">
                <a16:creationId xmlns:a16="http://schemas.microsoft.com/office/drawing/2014/main" id="{89DDAFE6-F0BA-4954-8C84-BB4F91B704D7}"/>
              </a:ext>
            </a:extLst>
          </p:cNvPr>
          <p:cNvCxnSpPr>
            <a:cxnSpLocks/>
          </p:cNvCxnSpPr>
          <p:nvPr/>
        </p:nvCxnSpPr>
        <p:spPr>
          <a:xfrm flipH="1">
            <a:off x="4775200" y="680999"/>
            <a:ext cx="261719" cy="168171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6" name="Straight Arrow Connector 35">
            <a:extLst>
              <a:ext uri="{FF2B5EF4-FFF2-40B4-BE49-F238E27FC236}">
                <a16:creationId xmlns:a16="http://schemas.microsoft.com/office/drawing/2014/main" id="{A0AF7375-1B0B-4859-9371-B8CE89E4F656}"/>
              </a:ext>
            </a:extLst>
          </p:cNvPr>
          <p:cNvCxnSpPr>
            <a:cxnSpLocks/>
            <a:stCxn id="6" idx="2"/>
          </p:cNvCxnSpPr>
          <p:nvPr/>
        </p:nvCxnSpPr>
        <p:spPr>
          <a:xfrm flipH="1">
            <a:off x="4775200" y="1283217"/>
            <a:ext cx="1493282" cy="119543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0" name="Straight Arrow Connector 39">
            <a:extLst>
              <a:ext uri="{FF2B5EF4-FFF2-40B4-BE49-F238E27FC236}">
                <a16:creationId xmlns:a16="http://schemas.microsoft.com/office/drawing/2014/main" id="{66100D36-9118-48A1-B131-DFE21C0D4A43}"/>
              </a:ext>
            </a:extLst>
          </p:cNvPr>
          <p:cNvCxnSpPr>
            <a:cxnSpLocks/>
          </p:cNvCxnSpPr>
          <p:nvPr/>
        </p:nvCxnSpPr>
        <p:spPr>
          <a:xfrm flipH="1" flipV="1">
            <a:off x="4775200" y="4001016"/>
            <a:ext cx="1493282" cy="93091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43" name="Straight Arrow Connector 42">
            <a:extLst>
              <a:ext uri="{FF2B5EF4-FFF2-40B4-BE49-F238E27FC236}">
                <a16:creationId xmlns:a16="http://schemas.microsoft.com/office/drawing/2014/main" id="{DC1C1335-8145-47EA-97DF-75D365A98084}"/>
              </a:ext>
            </a:extLst>
          </p:cNvPr>
          <p:cNvCxnSpPr>
            <a:endCxn id="15" idx="1"/>
          </p:cNvCxnSpPr>
          <p:nvPr/>
        </p:nvCxnSpPr>
        <p:spPr>
          <a:xfrm>
            <a:off x="4775200" y="3417332"/>
            <a:ext cx="3182382" cy="106234"/>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44" name="Straight Arrow Connector 43">
            <a:extLst>
              <a:ext uri="{FF2B5EF4-FFF2-40B4-BE49-F238E27FC236}">
                <a16:creationId xmlns:a16="http://schemas.microsoft.com/office/drawing/2014/main" id="{0BE5A65F-CBED-44D2-8B47-53E49E8B96B8}"/>
              </a:ext>
            </a:extLst>
          </p:cNvPr>
          <p:cNvCxnSpPr>
            <a:cxnSpLocks/>
          </p:cNvCxnSpPr>
          <p:nvPr/>
        </p:nvCxnSpPr>
        <p:spPr>
          <a:xfrm>
            <a:off x="8401050" y="1929632"/>
            <a:ext cx="1031" cy="133530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EB343E9-F5BD-4EB7-828C-B910EBB85253}"/>
              </a:ext>
            </a:extLst>
          </p:cNvPr>
          <p:cNvCxnSpPr>
            <a:cxnSpLocks/>
          </p:cNvCxnSpPr>
          <p:nvPr/>
        </p:nvCxnSpPr>
        <p:spPr>
          <a:xfrm flipV="1">
            <a:off x="3594101" y="1507342"/>
            <a:ext cx="12699" cy="85537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2" name="Straight Arrow Connector 51">
            <a:extLst>
              <a:ext uri="{FF2B5EF4-FFF2-40B4-BE49-F238E27FC236}">
                <a16:creationId xmlns:a16="http://schemas.microsoft.com/office/drawing/2014/main" id="{D6D8AA7F-4BFF-479B-BB5C-4AD8F33AA09A}"/>
              </a:ext>
            </a:extLst>
          </p:cNvPr>
          <p:cNvCxnSpPr>
            <a:cxnSpLocks/>
          </p:cNvCxnSpPr>
          <p:nvPr/>
        </p:nvCxnSpPr>
        <p:spPr>
          <a:xfrm>
            <a:off x="3690381" y="4117042"/>
            <a:ext cx="0" cy="104327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6" name="Straight Arrow Connector 55">
            <a:extLst>
              <a:ext uri="{FF2B5EF4-FFF2-40B4-BE49-F238E27FC236}">
                <a16:creationId xmlns:a16="http://schemas.microsoft.com/office/drawing/2014/main" id="{98B766D4-8469-425E-8D64-C6267BC92AB4}"/>
              </a:ext>
            </a:extLst>
          </p:cNvPr>
          <p:cNvCxnSpPr>
            <a:cxnSpLocks/>
          </p:cNvCxnSpPr>
          <p:nvPr/>
        </p:nvCxnSpPr>
        <p:spPr>
          <a:xfrm flipH="1" flipV="1">
            <a:off x="4189556" y="1354942"/>
            <a:ext cx="3768026" cy="198730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7" name="Straight Arrow Connector 56">
            <a:extLst>
              <a:ext uri="{FF2B5EF4-FFF2-40B4-BE49-F238E27FC236}">
                <a16:creationId xmlns:a16="http://schemas.microsoft.com/office/drawing/2014/main" id="{108241FC-FCAA-4261-842F-ACD63F1E01A2}"/>
              </a:ext>
            </a:extLst>
          </p:cNvPr>
          <p:cNvCxnSpPr>
            <a:cxnSpLocks/>
          </p:cNvCxnSpPr>
          <p:nvPr/>
        </p:nvCxnSpPr>
        <p:spPr>
          <a:xfrm flipH="1">
            <a:off x="4216831" y="3650729"/>
            <a:ext cx="3727113" cy="168327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1" name="Straight Arrow Connector 60">
            <a:extLst>
              <a:ext uri="{FF2B5EF4-FFF2-40B4-BE49-F238E27FC236}">
                <a16:creationId xmlns:a16="http://schemas.microsoft.com/office/drawing/2014/main" id="{AEE90AC9-250B-40C0-A133-76040BAFC19A}"/>
              </a:ext>
            </a:extLst>
          </p:cNvPr>
          <p:cNvCxnSpPr>
            <a:cxnSpLocks/>
            <a:endCxn id="19" idx="1"/>
          </p:cNvCxnSpPr>
          <p:nvPr/>
        </p:nvCxnSpPr>
        <p:spPr>
          <a:xfrm>
            <a:off x="6877397" y="1302007"/>
            <a:ext cx="711885" cy="4849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4" name="Straight Arrow Connector 63">
            <a:extLst>
              <a:ext uri="{FF2B5EF4-FFF2-40B4-BE49-F238E27FC236}">
                <a16:creationId xmlns:a16="http://schemas.microsoft.com/office/drawing/2014/main" id="{44526272-BA14-429C-BCE7-9A0B90D1B574}"/>
              </a:ext>
            </a:extLst>
          </p:cNvPr>
          <p:cNvCxnSpPr>
            <a:cxnSpLocks/>
          </p:cNvCxnSpPr>
          <p:nvPr/>
        </p:nvCxnSpPr>
        <p:spPr>
          <a:xfrm flipV="1">
            <a:off x="6934157" y="1967859"/>
            <a:ext cx="883385" cy="314396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7" name="Straight Arrow Connector 66">
            <a:extLst>
              <a:ext uri="{FF2B5EF4-FFF2-40B4-BE49-F238E27FC236}">
                <a16:creationId xmlns:a16="http://schemas.microsoft.com/office/drawing/2014/main" id="{BD75E7AB-7C0A-4FC7-9552-9422208B90D5}"/>
              </a:ext>
            </a:extLst>
          </p:cNvPr>
          <p:cNvCxnSpPr>
            <a:cxnSpLocks/>
          </p:cNvCxnSpPr>
          <p:nvPr/>
        </p:nvCxnSpPr>
        <p:spPr>
          <a:xfrm>
            <a:off x="9754801" y="1950661"/>
            <a:ext cx="1862700" cy="33077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2595A16E-672A-4423-BA2D-E82B66AD0AEB}"/>
              </a:ext>
            </a:extLst>
          </p:cNvPr>
          <p:cNvCxnSpPr>
            <a:cxnSpLocks/>
            <a:endCxn id="14" idx="0"/>
          </p:cNvCxnSpPr>
          <p:nvPr/>
        </p:nvCxnSpPr>
        <p:spPr>
          <a:xfrm>
            <a:off x="9718408" y="3523565"/>
            <a:ext cx="1673492" cy="16829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1" name="TextBox 70">
            <a:extLst>
              <a:ext uri="{FF2B5EF4-FFF2-40B4-BE49-F238E27FC236}">
                <a16:creationId xmlns:a16="http://schemas.microsoft.com/office/drawing/2014/main" id="{79DA6914-A608-4D70-A419-7039FB90BC61}"/>
              </a:ext>
            </a:extLst>
          </p:cNvPr>
          <p:cNvSpPr txBox="1"/>
          <p:nvPr/>
        </p:nvSpPr>
        <p:spPr>
          <a:xfrm>
            <a:off x="11260795" y="2155488"/>
            <a:ext cx="786198"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Street Lights</a:t>
            </a:r>
          </a:p>
        </p:txBody>
      </p:sp>
      <p:cxnSp>
        <p:nvCxnSpPr>
          <p:cNvPr id="72" name="Straight Arrow Connector 71">
            <a:extLst>
              <a:ext uri="{FF2B5EF4-FFF2-40B4-BE49-F238E27FC236}">
                <a16:creationId xmlns:a16="http://schemas.microsoft.com/office/drawing/2014/main" id="{66E88A51-9A9A-4C98-873D-4BC18F5FEBD0}"/>
              </a:ext>
            </a:extLst>
          </p:cNvPr>
          <p:cNvCxnSpPr>
            <a:cxnSpLocks/>
            <a:endCxn id="71" idx="1"/>
          </p:cNvCxnSpPr>
          <p:nvPr/>
        </p:nvCxnSpPr>
        <p:spPr>
          <a:xfrm flipV="1">
            <a:off x="4811593" y="2478654"/>
            <a:ext cx="6449202" cy="44248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16048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07406A-DEC8-435B-A2EC-686BAE5983CD}"/>
              </a:ext>
            </a:extLst>
          </p:cNvPr>
          <p:cNvSpPr/>
          <p:nvPr/>
        </p:nvSpPr>
        <p:spPr>
          <a:xfrm>
            <a:off x="375484" y="2596059"/>
            <a:ext cx="4013535" cy="769441"/>
          </a:xfrm>
          <a:prstGeom prst="rect">
            <a:avLst/>
          </a:prstGeom>
          <a:noFill/>
        </p:spPr>
        <p:txBody>
          <a:bodyPr wrap="none" lIns="91440" tIns="45720" rIns="91440" bIns="45720">
            <a:spAutoFit/>
          </a:bodyPr>
          <a:lstStyle/>
          <a:p>
            <a:pPr algn="ct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Flow of Working</a:t>
            </a:r>
          </a:p>
        </p:txBody>
      </p:sp>
      <p:pic>
        <p:nvPicPr>
          <p:cNvPr id="5" name="Picture 4">
            <a:extLst>
              <a:ext uri="{FF2B5EF4-FFF2-40B4-BE49-F238E27FC236}">
                <a16:creationId xmlns:a16="http://schemas.microsoft.com/office/drawing/2014/main" id="{C3A4238D-2BF9-4761-BB2D-EA76E9EB8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6468" y="0"/>
            <a:ext cx="4656264" cy="6858000"/>
          </a:xfrm>
          <a:prstGeom prst="rect">
            <a:avLst/>
          </a:prstGeom>
        </p:spPr>
      </p:pic>
    </p:spTree>
    <p:extLst>
      <p:ext uri="{BB962C8B-B14F-4D97-AF65-F5344CB8AC3E}">
        <p14:creationId xmlns:p14="http://schemas.microsoft.com/office/powerpoint/2010/main" val="3246488330"/>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_rels/theme8.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Crop">
  <a:themeElements>
    <a:clrScheme name="Crop">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8.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otalTime>221</TotalTime>
  <Words>285</Words>
  <Application>Microsoft Office PowerPoint</Application>
  <PresentationFormat>Widescreen</PresentationFormat>
  <Paragraphs>61</Paragraphs>
  <Slides>13</Slides>
  <Notes>0</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13</vt:i4>
      </vt:variant>
    </vt:vector>
  </HeadingPairs>
  <TitlesOfParts>
    <vt:vector size="31" baseType="lpstr">
      <vt:lpstr>Arial</vt:lpstr>
      <vt:lpstr>Calibri</vt:lpstr>
      <vt:lpstr>Calibri Light</vt:lpstr>
      <vt:lpstr>Century Gothic</vt:lpstr>
      <vt:lpstr>Corbel</vt:lpstr>
      <vt:lpstr>Franklin Gothic Book</vt:lpstr>
      <vt:lpstr>Gill Sans MT</vt:lpstr>
      <vt:lpstr>Trebuchet MS</vt:lpstr>
      <vt:lpstr>Wingdings 2</vt:lpstr>
      <vt:lpstr>Wingdings 3</vt:lpstr>
      <vt:lpstr>Office Theme</vt:lpstr>
      <vt:lpstr>Frame</vt:lpstr>
      <vt:lpstr>Retrospect</vt:lpstr>
      <vt:lpstr>Gallery</vt:lpstr>
      <vt:lpstr>Ion</vt:lpstr>
      <vt:lpstr>Facet</vt:lpstr>
      <vt:lpstr>Crop</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c:creator>
  <cp:lastModifiedBy>aman</cp:lastModifiedBy>
  <cp:revision>117</cp:revision>
  <dcterms:created xsi:type="dcterms:W3CDTF">2017-09-18T14:05:34Z</dcterms:created>
  <dcterms:modified xsi:type="dcterms:W3CDTF">2017-10-17T11:41:56Z</dcterms:modified>
</cp:coreProperties>
</file>